
<file path=[Content_Types].xml><?xml version="1.0" encoding="utf-8"?>
<Types xmlns="http://schemas.openxmlformats.org/package/2006/content-types">
  <Default Extension="jpeg" ContentType="image/jpeg"/>
  <Default Extension="png" ContentType="image/png"/>
  <Default Extension="mp3" ContentType="audio/mp3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4"/>
  </p:notesMasterIdLst>
  <p:sldIdLst>
    <p:sldId id="256" r:id="rId3"/>
    <p:sldId id="257" r:id="rId4"/>
    <p:sldId id="258" r:id="rId5"/>
    <p:sldId id="260" r:id="rId6"/>
    <p:sldId id="264" r:id="rId7"/>
    <p:sldId id="262" r:id="rId8"/>
    <p:sldId id="265" r:id="rId9"/>
    <p:sldId id="293" r:id="rId10"/>
    <p:sldId id="268" r:id="rId11"/>
    <p:sldId id="270" r:id="rId12"/>
    <p:sldId id="271" r:id="rId13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7B552"/>
    <a:srgbClr val="994C52"/>
    <a:srgbClr val="9B238C"/>
    <a:srgbClr val="553E1C"/>
    <a:srgbClr val="3D3D3D"/>
    <a:srgbClr val="020202"/>
    <a:srgbClr val="A95852"/>
    <a:srgbClr val="E5B350"/>
    <a:srgbClr val="17324D"/>
    <a:srgbClr val="E2E6C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87064" autoAdjust="0"/>
  </p:normalViewPr>
  <p:slideViewPr>
    <p:cSldViewPr snapToGrid="0" showGuides="1">
      <p:cViewPr>
        <p:scale>
          <a:sx n="100" d="100"/>
          <a:sy n="100" d="100"/>
        </p:scale>
        <p:origin x="562" y="298"/>
      </p:cViewPr>
      <p:guideLst>
        <p:guide orient="horz" pos="2178"/>
        <p:guide pos="3906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7" Type="http://schemas.openxmlformats.org/officeDocument/2006/relationships/tableStyles" Target="tableStyles.xml"/><Relationship Id="rId16" Type="http://schemas.openxmlformats.org/officeDocument/2006/relationships/viewProps" Target="viewProps.xml"/><Relationship Id="rId15" Type="http://schemas.openxmlformats.org/officeDocument/2006/relationships/presProps" Target="presProps.xml"/><Relationship Id="rId14" Type="http://schemas.openxmlformats.org/officeDocument/2006/relationships/notesMaster" Target="notesMasters/notesMaster1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2.pn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B808120-5185-4628-B1B9-F5EB961B2C94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BF4B64C-33B9-41C3-AF6B-58BD076462CE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单击以编辑母版副标题样式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86FE9E-9020-4955-AFB6-56A3F3FD4E5F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BD541D-5D3E-45EF-B19A-3862AA26493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86FE9E-9020-4955-AFB6-56A3F3FD4E5F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BD541D-5D3E-45EF-B19A-3862AA26493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86FE9E-9020-4955-AFB6-56A3F3FD4E5F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BD541D-5D3E-45EF-B19A-3862AA26493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/>
        <p:txBody>
          <a:bodyPr/>
          <a:lstStyle/>
          <a:p>
            <a:pPr lvl="0"/>
            <a:r>
              <a:rPr lang="zh-CN" altLang="en-US" smtClean="0"/>
              <a:t>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86FE9E-9020-4955-AFB6-56A3F3FD4E5F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BD541D-5D3E-45EF-B19A-3862AA26493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编辑母版文本样式</a:t>
            </a:r>
            <a:endParaRPr lang="zh-CN" altLang="en-US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86FE9E-9020-4955-AFB6-56A3F3FD4E5F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BD541D-5D3E-45EF-B19A-3862AA26493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 hasCustomPrompt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86FE9E-9020-4955-AFB6-56A3F3FD4E5F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BD541D-5D3E-45EF-B19A-3862AA26493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  <a:endParaRPr lang="zh-CN" altLang="en-US" smtClean="0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  <a:endParaRPr lang="zh-CN" altLang="en-US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86FE9E-9020-4955-AFB6-56A3F3FD4E5F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BD541D-5D3E-45EF-B19A-3862AA26493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86FE9E-9020-4955-AFB6-56A3F3FD4E5F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BD541D-5D3E-45EF-B19A-3862AA26493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86FE9E-9020-4955-AFB6-56A3F3FD4E5F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BD541D-5D3E-45EF-B19A-3862AA26493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86FE9E-9020-4955-AFB6-56A3F3FD4E5F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BD541D-5D3E-45EF-B19A-3862AA26493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86FE9E-9020-4955-AFB6-56A3F3FD4E5F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BD541D-5D3E-45EF-B19A-3862AA26493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A86FE9E-9020-4955-AFB6-56A3F3FD4E5F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7BD541D-5D3E-45EF-B19A-3862AA264931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2.png"/><Relationship Id="rId3" Type="http://schemas.microsoft.com/office/2007/relationships/media" Target="../media/media1.mp3"/><Relationship Id="rId2" Type="http://schemas.openxmlformats.org/officeDocument/2006/relationships/audio" Target="../media/media1.mp3"/><Relationship Id="rId1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170815" y="5150523"/>
            <a:ext cx="4791009" cy="8743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800" dirty="0">
                <a:solidFill>
                  <a:srgbClr val="17324D"/>
                </a:solidFill>
                <a:latin typeface="Aharoni" panose="02010803020104030203" pitchFamily="2" charset="-79"/>
                <a:ea typeface="华文细黑" panose="02010600040101010101" pitchFamily="2" charset="-122"/>
                <a:cs typeface="Aharoni" panose="02010803020104030203" pitchFamily="2" charset="-79"/>
              </a:rPr>
              <a:t> </a:t>
            </a:r>
            <a:r>
              <a:rPr lang="zh-CN" altLang="en-US" sz="4800" dirty="0">
                <a:solidFill>
                  <a:srgbClr val="17324D"/>
                </a:solidFill>
                <a:latin typeface="Aharoni" panose="02010803020104030203" pitchFamily="2" charset="-79"/>
                <a:ea typeface="华文细黑" panose="02010600040101010101" pitchFamily="2" charset="-122"/>
                <a:cs typeface="Aharoni" panose="02010803020104030203" pitchFamily="2" charset="-79"/>
              </a:rPr>
              <a:t>董亚栋</a:t>
            </a:r>
            <a:endParaRPr lang="zh-CN" altLang="en-US" sz="4800" dirty="0">
              <a:solidFill>
                <a:srgbClr val="17324D"/>
              </a:solidFill>
              <a:latin typeface="Aharoni" panose="02010803020104030203" pitchFamily="2" charset="-79"/>
              <a:ea typeface="华文细黑" panose="02010600040101010101" pitchFamily="2" charset="-122"/>
              <a:cs typeface="Aharoni" panose="02010803020104030203" pitchFamily="2" charset="-79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170545" y="5946256"/>
            <a:ext cx="5108381" cy="5403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b="1" dirty="0" smtClean="0">
                <a:solidFill>
                  <a:srgbClr val="17324D"/>
                </a:solidFill>
              </a:rPr>
              <a:t> </a:t>
            </a:r>
            <a:r>
              <a:rPr lang="zh-CN" altLang="en-US" sz="2400" b="1" dirty="0" smtClean="0">
                <a:solidFill>
                  <a:srgbClr val="17324D"/>
                </a:solidFill>
              </a:rPr>
              <a:t>山西大学  软件工程</a:t>
            </a:r>
            <a:endParaRPr lang="zh-CN" altLang="en-US" sz="2400" b="1" dirty="0" smtClean="0">
              <a:solidFill>
                <a:srgbClr val="17324D"/>
              </a:solidFill>
            </a:endParaRPr>
          </a:p>
        </p:txBody>
      </p:sp>
      <p:cxnSp>
        <p:nvCxnSpPr>
          <p:cNvPr id="11" name="直接连接符 10"/>
          <p:cNvCxnSpPr/>
          <p:nvPr/>
        </p:nvCxnSpPr>
        <p:spPr>
          <a:xfrm>
            <a:off x="289560" y="5946256"/>
            <a:ext cx="4491990" cy="0"/>
          </a:xfrm>
          <a:prstGeom prst="line">
            <a:avLst/>
          </a:prstGeom>
          <a:ln w="19050">
            <a:solidFill>
              <a:srgbClr val="17324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Freeform 37"/>
          <p:cNvSpPr>
            <a:spLocks noChangeAspect="1" noEditPoints="1"/>
          </p:cNvSpPr>
          <p:nvPr/>
        </p:nvSpPr>
        <p:spPr bwMode="auto">
          <a:xfrm>
            <a:off x="11424625" y="6201189"/>
            <a:ext cx="267272" cy="251999"/>
          </a:xfrm>
          <a:custGeom>
            <a:avLst/>
            <a:gdLst>
              <a:gd name="T0" fmla="*/ 233 w 280"/>
              <a:gd name="T1" fmla="*/ 147 h 264"/>
              <a:gd name="T2" fmla="*/ 186 w 280"/>
              <a:gd name="T3" fmla="*/ 164 h 264"/>
              <a:gd name="T4" fmla="*/ 150 w 280"/>
              <a:gd name="T5" fmla="*/ 201 h 264"/>
              <a:gd name="T6" fmla="*/ 112 w 280"/>
              <a:gd name="T7" fmla="*/ 152 h 264"/>
              <a:gd name="T8" fmla="*/ 85 w 280"/>
              <a:gd name="T9" fmla="*/ 213 h 264"/>
              <a:gd name="T10" fmla="*/ 85 w 280"/>
              <a:gd name="T11" fmla="*/ 236 h 264"/>
              <a:gd name="T12" fmla="*/ 253 w 280"/>
              <a:gd name="T13" fmla="*/ 236 h 264"/>
              <a:gd name="T14" fmla="*/ 253 w 280"/>
              <a:gd name="T15" fmla="*/ 192 h 264"/>
              <a:gd name="T16" fmla="*/ 233 w 280"/>
              <a:gd name="T17" fmla="*/ 147 h 264"/>
              <a:gd name="T18" fmla="*/ 66 w 280"/>
              <a:gd name="T19" fmla="*/ 110 h 264"/>
              <a:gd name="T20" fmla="*/ 268 w 280"/>
              <a:gd name="T21" fmla="*/ 110 h 264"/>
              <a:gd name="T22" fmla="*/ 272 w 280"/>
              <a:gd name="T23" fmla="*/ 112 h 264"/>
              <a:gd name="T24" fmla="*/ 276 w 280"/>
              <a:gd name="T25" fmla="*/ 114 h 264"/>
              <a:gd name="T26" fmla="*/ 278 w 280"/>
              <a:gd name="T27" fmla="*/ 118 h 264"/>
              <a:gd name="T28" fmla="*/ 280 w 280"/>
              <a:gd name="T29" fmla="*/ 122 h 264"/>
              <a:gd name="T30" fmla="*/ 280 w 280"/>
              <a:gd name="T31" fmla="*/ 254 h 264"/>
              <a:gd name="T32" fmla="*/ 278 w 280"/>
              <a:gd name="T33" fmla="*/ 258 h 264"/>
              <a:gd name="T34" fmla="*/ 276 w 280"/>
              <a:gd name="T35" fmla="*/ 262 h 264"/>
              <a:gd name="T36" fmla="*/ 272 w 280"/>
              <a:gd name="T37" fmla="*/ 264 h 264"/>
              <a:gd name="T38" fmla="*/ 268 w 280"/>
              <a:gd name="T39" fmla="*/ 264 h 264"/>
              <a:gd name="T40" fmla="*/ 66 w 280"/>
              <a:gd name="T41" fmla="*/ 264 h 264"/>
              <a:gd name="T42" fmla="*/ 63 w 280"/>
              <a:gd name="T43" fmla="*/ 264 h 264"/>
              <a:gd name="T44" fmla="*/ 59 w 280"/>
              <a:gd name="T45" fmla="*/ 262 h 264"/>
              <a:gd name="T46" fmla="*/ 56 w 280"/>
              <a:gd name="T47" fmla="*/ 258 h 264"/>
              <a:gd name="T48" fmla="*/ 56 w 280"/>
              <a:gd name="T49" fmla="*/ 254 h 264"/>
              <a:gd name="T50" fmla="*/ 56 w 280"/>
              <a:gd name="T51" fmla="*/ 122 h 264"/>
              <a:gd name="T52" fmla="*/ 56 w 280"/>
              <a:gd name="T53" fmla="*/ 118 h 264"/>
              <a:gd name="T54" fmla="*/ 59 w 280"/>
              <a:gd name="T55" fmla="*/ 114 h 264"/>
              <a:gd name="T56" fmla="*/ 63 w 280"/>
              <a:gd name="T57" fmla="*/ 112 h 264"/>
              <a:gd name="T58" fmla="*/ 66 w 280"/>
              <a:gd name="T59" fmla="*/ 110 h 264"/>
              <a:gd name="T60" fmla="*/ 200 w 280"/>
              <a:gd name="T61" fmla="*/ 0 h 264"/>
              <a:gd name="T62" fmla="*/ 203 w 280"/>
              <a:gd name="T63" fmla="*/ 0 h 264"/>
              <a:gd name="T64" fmla="*/ 206 w 280"/>
              <a:gd name="T65" fmla="*/ 1 h 264"/>
              <a:gd name="T66" fmla="*/ 209 w 280"/>
              <a:gd name="T67" fmla="*/ 4 h 264"/>
              <a:gd name="T68" fmla="*/ 210 w 280"/>
              <a:gd name="T69" fmla="*/ 8 h 264"/>
              <a:gd name="T70" fmla="*/ 239 w 280"/>
              <a:gd name="T71" fmla="*/ 86 h 264"/>
              <a:gd name="T72" fmla="*/ 211 w 280"/>
              <a:gd name="T73" fmla="*/ 86 h 264"/>
              <a:gd name="T74" fmla="*/ 177 w 280"/>
              <a:gd name="T75" fmla="*/ 43 h 264"/>
              <a:gd name="T76" fmla="*/ 117 w 280"/>
              <a:gd name="T77" fmla="*/ 86 h 264"/>
              <a:gd name="T78" fmla="*/ 66 w 280"/>
              <a:gd name="T79" fmla="*/ 86 h 264"/>
              <a:gd name="T80" fmla="*/ 52 w 280"/>
              <a:gd name="T81" fmla="*/ 89 h 264"/>
              <a:gd name="T82" fmla="*/ 41 w 280"/>
              <a:gd name="T83" fmla="*/ 96 h 264"/>
              <a:gd name="T84" fmla="*/ 33 w 280"/>
              <a:gd name="T85" fmla="*/ 108 h 264"/>
              <a:gd name="T86" fmla="*/ 31 w 280"/>
              <a:gd name="T87" fmla="*/ 122 h 264"/>
              <a:gd name="T88" fmla="*/ 31 w 280"/>
              <a:gd name="T89" fmla="*/ 166 h 264"/>
              <a:gd name="T90" fmla="*/ 0 w 280"/>
              <a:gd name="T91" fmla="*/ 84 h 264"/>
              <a:gd name="T92" fmla="*/ 0 w 280"/>
              <a:gd name="T93" fmla="*/ 80 h 264"/>
              <a:gd name="T94" fmla="*/ 0 w 280"/>
              <a:gd name="T95" fmla="*/ 76 h 264"/>
              <a:gd name="T96" fmla="*/ 2 w 280"/>
              <a:gd name="T97" fmla="*/ 74 h 264"/>
              <a:gd name="T98" fmla="*/ 4 w 280"/>
              <a:gd name="T99" fmla="*/ 71 h 264"/>
              <a:gd name="T100" fmla="*/ 7 w 280"/>
              <a:gd name="T101" fmla="*/ 70 h 264"/>
              <a:gd name="T102" fmla="*/ 197 w 280"/>
              <a:gd name="T103" fmla="*/ 0 h 264"/>
              <a:gd name="T104" fmla="*/ 200 w 280"/>
              <a:gd name="T105" fmla="*/ 0 h 26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</a:cxnLst>
            <a:rect l="0" t="0" r="r" b="b"/>
            <a:pathLst>
              <a:path w="280" h="264">
                <a:moveTo>
                  <a:pt x="233" y="147"/>
                </a:moveTo>
                <a:lnTo>
                  <a:pt x="186" y="164"/>
                </a:lnTo>
                <a:lnTo>
                  <a:pt x="150" y="201"/>
                </a:lnTo>
                <a:lnTo>
                  <a:pt x="112" y="152"/>
                </a:lnTo>
                <a:lnTo>
                  <a:pt x="85" y="213"/>
                </a:lnTo>
                <a:lnTo>
                  <a:pt x="85" y="236"/>
                </a:lnTo>
                <a:lnTo>
                  <a:pt x="253" y="236"/>
                </a:lnTo>
                <a:lnTo>
                  <a:pt x="253" y="192"/>
                </a:lnTo>
                <a:lnTo>
                  <a:pt x="233" y="147"/>
                </a:lnTo>
                <a:close/>
                <a:moveTo>
                  <a:pt x="66" y="110"/>
                </a:moveTo>
                <a:lnTo>
                  <a:pt x="268" y="110"/>
                </a:lnTo>
                <a:lnTo>
                  <a:pt x="272" y="112"/>
                </a:lnTo>
                <a:lnTo>
                  <a:pt x="276" y="114"/>
                </a:lnTo>
                <a:lnTo>
                  <a:pt x="278" y="118"/>
                </a:lnTo>
                <a:lnTo>
                  <a:pt x="280" y="122"/>
                </a:lnTo>
                <a:lnTo>
                  <a:pt x="280" y="254"/>
                </a:lnTo>
                <a:lnTo>
                  <a:pt x="278" y="258"/>
                </a:lnTo>
                <a:lnTo>
                  <a:pt x="276" y="262"/>
                </a:lnTo>
                <a:lnTo>
                  <a:pt x="272" y="264"/>
                </a:lnTo>
                <a:lnTo>
                  <a:pt x="268" y="264"/>
                </a:lnTo>
                <a:lnTo>
                  <a:pt x="66" y="264"/>
                </a:lnTo>
                <a:lnTo>
                  <a:pt x="63" y="264"/>
                </a:lnTo>
                <a:lnTo>
                  <a:pt x="59" y="262"/>
                </a:lnTo>
                <a:lnTo>
                  <a:pt x="56" y="258"/>
                </a:lnTo>
                <a:lnTo>
                  <a:pt x="56" y="254"/>
                </a:lnTo>
                <a:lnTo>
                  <a:pt x="56" y="122"/>
                </a:lnTo>
                <a:lnTo>
                  <a:pt x="56" y="118"/>
                </a:lnTo>
                <a:lnTo>
                  <a:pt x="59" y="114"/>
                </a:lnTo>
                <a:lnTo>
                  <a:pt x="63" y="112"/>
                </a:lnTo>
                <a:lnTo>
                  <a:pt x="66" y="110"/>
                </a:lnTo>
                <a:close/>
                <a:moveTo>
                  <a:pt x="200" y="0"/>
                </a:moveTo>
                <a:lnTo>
                  <a:pt x="203" y="0"/>
                </a:lnTo>
                <a:lnTo>
                  <a:pt x="206" y="1"/>
                </a:lnTo>
                <a:lnTo>
                  <a:pt x="209" y="4"/>
                </a:lnTo>
                <a:lnTo>
                  <a:pt x="210" y="8"/>
                </a:lnTo>
                <a:lnTo>
                  <a:pt x="239" y="86"/>
                </a:lnTo>
                <a:lnTo>
                  <a:pt x="211" y="86"/>
                </a:lnTo>
                <a:lnTo>
                  <a:pt x="177" y="43"/>
                </a:lnTo>
                <a:lnTo>
                  <a:pt x="117" y="86"/>
                </a:lnTo>
                <a:lnTo>
                  <a:pt x="66" y="86"/>
                </a:lnTo>
                <a:lnTo>
                  <a:pt x="52" y="89"/>
                </a:lnTo>
                <a:lnTo>
                  <a:pt x="41" y="96"/>
                </a:lnTo>
                <a:lnTo>
                  <a:pt x="33" y="108"/>
                </a:lnTo>
                <a:lnTo>
                  <a:pt x="31" y="122"/>
                </a:lnTo>
                <a:lnTo>
                  <a:pt x="31" y="166"/>
                </a:lnTo>
                <a:lnTo>
                  <a:pt x="0" y="84"/>
                </a:lnTo>
                <a:lnTo>
                  <a:pt x="0" y="80"/>
                </a:lnTo>
                <a:lnTo>
                  <a:pt x="0" y="76"/>
                </a:lnTo>
                <a:lnTo>
                  <a:pt x="2" y="74"/>
                </a:lnTo>
                <a:lnTo>
                  <a:pt x="4" y="71"/>
                </a:lnTo>
                <a:lnTo>
                  <a:pt x="7" y="70"/>
                </a:lnTo>
                <a:lnTo>
                  <a:pt x="197" y="0"/>
                </a:lnTo>
                <a:lnTo>
                  <a:pt x="200" y="0"/>
                </a:lnTo>
                <a:close/>
              </a:path>
            </a:pathLst>
          </a:custGeom>
          <a:solidFill>
            <a:srgbClr val="17324D"/>
          </a:solidFill>
          <a:ln w="0">
            <a:noFill/>
            <a:prstDash val="solid"/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8" name="Freeform 16"/>
          <p:cNvSpPr>
            <a:spLocks noChangeAspect="1" noEditPoints="1"/>
          </p:cNvSpPr>
          <p:nvPr/>
        </p:nvSpPr>
        <p:spPr bwMode="auto">
          <a:xfrm>
            <a:off x="9721225" y="6201189"/>
            <a:ext cx="315286" cy="251999"/>
          </a:xfrm>
          <a:custGeom>
            <a:avLst/>
            <a:gdLst>
              <a:gd name="T0" fmla="*/ 153 w 274"/>
              <a:gd name="T1" fmla="*/ 85 h 219"/>
              <a:gd name="T2" fmla="*/ 175 w 274"/>
              <a:gd name="T3" fmla="*/ 107 h 219"/>
              <a:gd name="T4" fmla="*/ 175 w 274"/>
              <a:gd name="T5" fmla="*/ 140 h 219"/>
              <a:gd name="T6" fmla="*/ 153 w 274"/>
              <a:gd name="T7" fmla="*/ 162 h 219"/>
              <a:gd name="T8" fmla="*/ 121 w 274"/>
              <a:gd name="T9" fmla="*/ 162 h 219"/>
              <a:gd name="T10" fmla="*/ 100 w 274"/>
              <a:gd name="T11" fmla="*/ 140 h 219"/>
              <a:gd name="T12" fmla="*/ 100 w 274"/>
              <a:gd name="T13" fmla="*/ 107 h 219"/>
              <a:gd name="T14" fmla="*/ 121 w 274"/>
              <a:gd name="T15" fmla="*/ 85 h 219"/>
              <a:gd name="T16" fmla="*/ 237 w 274"/>
              <a:gd name="T17" fmla="*/ 69 h 219"/>
              <a:gd name="T18" fmla="*/ 231 w 274"/>
              <a:gd name="T19" fmla="*/ 71 h 219"/>
              <a:gd name="T20" fmla="*/ 228 w 274"/>
              <a:gd name="T21" fmla="*/ 78 h 219"/>
              <a:gd name="T22" fmla="*/ 231 w 274"/>
              <a:gd name="T23" fmla="*/ 85 h 219"/>
              <a:gd name="T24" fmla="*/ 237 w 274"/>
              <a:gd name="T25" fmla="*/ 88 h 219"/>
              <a:gd name="T26" fmla="*/ 244 w 274"/>
              <a:gd name="T27" fmla="*/ 85 h 219"/>
              <a:gd name="T28" fmla="*/ 247 w 274"/>
              <a:gd name="T29" fmla="*/ 78 h 219"/>
              <a:gd name="T30" fmla="*/ 244 w 274"/>
              <a:gd name="T31" fmla="*/ 71 h 219"/>
              <a:gd name="T32" fmla="*/ 237 w 274"/>
              <a:gd name="T33" fmla="*/ 69 h 219"/>
              <a:gd name="T34" fmla="*/ 115 w 274"/>
              <a:gd name="T35" fmla="*/ 59 h 219"/>
              <a:gd name="T36" fmla="*/ 82 w 274"/>
              <a:gd name="T37" fmla="*/ 83 h 219"/>
              <a:gd name="T38" fmla="*/ 68 w 274"/>
              <a:gd name="T39" fmla="*/ 124 h 219"/>
              <a:gd name="T40" fmla="*/ 82 w 274"/>
              <a:gd name="T41" fmla="*/ 164 h 219"/>
              <a:gd name="T42" fmla="*/ 115 w 274"/>
              <a:gd name="T43" fmla="*/ 189 h 219"/>
              <a:gd name="T44" fmla="*/ 158 w 274"/>
              <a:gd name="T45" fmla="*/ 189 h 219"/>
              <a:gd name="T46" fmla="*/ 193 w 274"/>
              <a:gd name="T47" fmla="*/ 164 h 219"/>
              <a:gd name="T48" fmla="*/ 205 w 274"/>
              <a:gd name="T49" fmla="*/ 124 h 219"/>
              <a:gd name="T50" fmla="*/ 193 w 274"/>
              <a:gd name="T51" fmla="*/ 83 h 219"/>
              <a:gd name="T52" fmla="*/ 158 w 274"/>
              <a:gd name="T53" fmla="*/ 59 h 219"/>
              <a:gd name="T54" fmla="*/ 91 w 274"/>
              <a:gd name="T55" fmla="*/ 0 h 219"/>
              <a:gd name="T56" fmla="*/ 188 w 274"/>
              <a:gd name="T57" fmla="*/ 0 h 219"/>
              <a:gd name="T58" fmla="*/ 193 w 274"/>
              <a:gd name="T59" fmla="*/ 5 h 219"/>
              <a:gd name="T60" fmla="*/ 203 w 274"/>
              <a:gd name="T61" fmla="*/ 33 h 219"/>
              <a:gd name="T62" fmla="*/ 208 w 274"/>
              <a:gd name="T63" fmla="*/ 38 h 219"/>
              <a:gd name="T64" fmla="*/ 214 w 274"/>
              <a:gd name="T65" fmla="*/ 41 h 219"/>
              <a:gd name="T66" fmla="*/ 261 w 274"/>
              <a:gd name="T67" fmla="*/ 45 h 219"/>
              <a:gd name="T68" fmla="*/ 274 w 274"/>
              <a:gd name="T69" fmla="*/ 69 h 219"/>
              <a:gd name="T70" fmla="*/ 270 w 274"/>
              <a:gd name="T71" fmla="*/ 207 h 219"/>
              <a:gd name="T72" fmla="*/ 247 w 274"/>
              <a:gd name="T73" fmla="*/ 219 h 219"/>
              <a:gd name="T74" fmla="*/ 13 w 274"/>
              <a:gd name="T75" fmla="*/ 217 h 219"/>
              <a:gd name="T76" fmla="*/ 0 w 274"/>
              <a:gd name="T77" fmla="*/ 193 h 219"/>
              <a:gd name="T78" fmla="*/ 3 w 274"/>
              <a:gd name="T79" fmla="*/ 55 h 219"/>
              <a:gd name="T80" fmla="*/ 27 w 274"/>
              <a:gd name="T81" fmla="*/ 41 h 219"/>
              <a:gd name="T82" fmla="*/ 64 w 274"/>
              <a:gd name="T83" fmla="*/ 41 h 219"/>
              <a:gd name="T84" fmla="*/ 69 w 274"/>
              <a:gd name="T85" fmla="*/ 36 h 219"/>
              <a:gd name="T86" fmla="*/ 79 w 274"/>
              <a:gd name="T87" fmla="*/ 8 h 219"/>
              <a:gd name="T88" fmla="*/ 84 w 274"/>
              <a:gd name="T89" fmla="*/ 3 h 219"/>
              <a:gd name="T90" fmla="*/ 91 w 274"/>
              <a:gd name="T91" fmla="*/ 0 h 21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</a:cxnLst>
            <a:rect l="0" t="0" r="r" b="b"/>
            <a:pathLst>
              <a:path w="274" h="219">
                <a:moveTo>
                  <a:pt x="137" y="83"/>
                </a:moveTo>
                <a:lnTo>
                  <a:pt x="153" y="85"/>
                </a:lnTo>
                <a:lnTo>
                  <a:pt x="166" y="94"/>
                </a:lnTo>
                <a:lnTo>
                  <a:pt x="175" y="107"/>
                </a:lnTo>
                <a:lnTo>
                  <a:pt x="179" y="124"/>
                </a:lnTo>
                <a:lnTo>
                  <a:pt x="175" y="140"/>
                </a:lnTo>
                <a:lnTo>
                  <a:pt x="166" y="153"/>
                </a:lnTo>
                <a:lnTo>
                  <a:pt x="153" y="162"/>
                </a:lnTo>
                <a:lnTo>
                  <a:pt x="137" y="164"/>
                </a:lnTo>
                <a:lnTo>
                  <a:pt x="121" y="162"/>
                </a:lnTo>
                <a:lnTo>
                  <a:pt x="108" y="153"/>
                </a:lnTo>
                <a:lnTo>
                  <a:pt x="100" y="140"/>
                </a:lnTo>
                <a:lnTo>
                  <a:pt x="96" y="124"/>
                </a:lnTo>
                <a:lnTo>
                  <a:pt x="100" y="107"/>
                </a:lnTo>
                <a:lnTo>
                  <a:pt x="108" y="94"/>
                </a:lnTo>
                <a:lnTo>
                  <a:pt x="121" y="85"/>
                </a:lnTo>
                <a:lnTo>
                  <a:pt x="137" y="83"/>
                </a:lnTo>
                <a:close/>
                <a:moveTo>
                  <a:pt x="237" y="69"/>
                </a:moveTo>
                <a:lnTo>
                  <a:pt x="233" y="69"/>
                </a:lnTo>
                <a:lnTo>
                  <a:pt x="231" y="71"/>
                </a:lnTo>
                <a:lnTo>
                  <a:pt x="228" y="74"/>
                </a:lnTo>
                <a:lnTo>
                  <a:pt x="228" y="78"/>
                </a:lnTo>
                <a:lnTo>
                  <a:pt x="228" y="82"/>
                </a:lnTo>
                <a:lnTo>
                  <a:pt x="231" y="85"/>
                </a:lnTo>
                <a:lnTo>
                  <a:pt x="233" y="87"/>
                </a:lnTo>
                <a:lnTo>
                  <a:pt x="237" y="88"/>
                </a:lnTo>
                <a:lnTo>
                  <a:pt x="241" y="87"/>
                </a:lnTo>
                <a:lnTo>
                  <a:pt x="244" y="85"/>
                </a:lnTo>
                <a:lnTo>
                  <a:pt x="246" y="82"/>
                </a:lnTo>
                <a:lnTo>
                  <a:pt x="247" y="78"/>
                </a:lnTo>
                <a:lnTo>
                  <a:pt x="246" y="74"/>
                </a:lnTo>
                <a:lnTo>
                  <a:pt x="244" y="71"/>
                </a:lnTo>
                <a:lnTo>
                  <a:pt x="241" y="69"/>
                </a:lnTo>
                <a:lnTo>
                  <a:pt x="237" y="69"/>
                </a:lnTo>
                <a:close/>
                <a:moveTo>
                  <a:pt x="137" y="55"/>
                </a:moveTo>
                <a:lnTo>
                  <a:pt x="115" y="59"/>
                </a:lnTo>
                <a:lnTo>
                  <a:pt x="97" y="68"/>
                </a:lnTo>
                <a:lnTo>
                  <a:pt x="82" y="83"/>
                </a:lnTo>
                <a:lnTo>
                  <a:pt x="72" y="102"/>
                </a:lnTo>
                <a:lnTo>
                  <a:pt x="68" y="124"/>
                </a:lnTo>
                <a:lnTo>
                  <a:pt x="72" y="145"/>
                </a:lnTo>
                <a:lnTo>
                  <a:pt x="82" y="164"/>
                </a:lnTo>
                <a:lnTo>
                  <a:pt x="97" y="179"/>
                </a:lnTo>
                <a:lnTo>
                  <a:pt x="115" y="189"/>
                </a:lnTo>
                <a:lnTo>
                  <a:pt x="137" y="193"/>
                </a:lnTo>
                <a:lnTo>
                  <a:pt x="158" y="189"/>
                </a:lnTo>
                <a:lnTo>
                  <a:pt x="177" y="179"/>
                </a:lnTo>
                <a:lnTo>
                  <a:pt x="193" y="164"/>
                </a:lnTo>
                <a:lnTo>
                  <a:pt x="203" y="145"/>
                </a:lnTo>
                <a:lnTo>
                  <a:pt x="205" y="124"/>
                </a:lnTo>
                <a:lnTo>
                  <a:pt x="203" y="102"/>
                </a:lnTo>
                <a:lnTo>
                  <a:pt x="193" y="83"/>
                </a:lnTo>
                <a:lnTo>
                  <a:pt x="177" y="68"/>
                </a:lnTo>
                <a:lnTo>
                  <a:pt x="158" y="59"/>
                </a:lnTo>
                <a:lnTo>
                  <a:pt x="137" y="55"/>
                </a:lnTo>
                <a:close/>
                <a:moveTo>
                  <a:pt x="91" y="0"/>
                </a:moveTo>
                <a:lnTo>
                  <a:pt x="184" y="0"/>
                </a:lnTo>
                <a:lnTo>
                  <a:pt x="188" y="0"/>
                </a:lnTo>
                <a:lnTo>
                  <a:pt x="190" y="3"/>
                </a:lnTo>
                <a:lnTo>
                  <a:pt x="193" y="5"/>
                </a:lnTo>
                <a:lnTo>
                  <a:pt x="195" y="8"/>
                </a:lnTo>
                <a:lnTo>
                  <a:pt x="203" y="33"/>
                </a:lnTo>
                <a:lnTo>
                  <a:pt x="205" y="36"/>
                </a:lnTo>
                <a:lnTo>
                  <a:pt x="208" y="38"/>
                </a:lnTo>
                <a:lnTo>
                  <a:pt x="210" y="41"/>
                </a:lnTo>
                <a:lnTo>
                  <a:pt x="214" y="41"/>
                </a:lnTo>
                <a:lnTo>
                  <a:pt x="247" y="41"/>
                </a:lnTo>
                <a:lnTo>
                  <a:pt x="261" y="45"/>
                </a:lnTo>
                <a:lnTo>
                  <a:pt x="270" y="55"/>
                </a:lnTo>
                <a:lnTo>
                  <a:pt x="274" y="69"/>
                </a:lnTo>
                <a:lnTo>
                  <a:pt x="274" y="193"/>
                </a:lnTo>
                <a:lnTo>
                  <a:pt x="270" y="207"/>
                </a:lnTo>
                <a:lnTo>
                  <a:pt x="261" y="217"/>
                </a:lnTo>
                <a:lnTo>
                  <a:pt x="247" y="219"/>
                </a:lnTo>
                <a:lnTo>
                  <a:pt x="27" y="219"/>
                </a:lnTo>
                <a:lnTo>
                  <a:pt x="13" y="217"/>
                </a:lnTo>
                <a:lnTo>
                  <a:pt x="3" y="207"/>
                </a:lnTo>
                <a:lnTo>
                  <a:pt x="0" y="193"/>
                </a:lnTo>
                <a:lnTo>
                  <a:pt x="0" y="69"/>
                </a:lnTo>
                <a:lnTo>
                  <a:pt x="3" y="55"/>
                </a:lnTo>
                <a:lnTo>
                  <a:pt x="13" y="45"/>
                </a:lnTo>
                <a:lnTo>
                  <a:pt x="27" y="41"/>
                </a:lnTo>
                <a:lnTo>
                  <a:pt x="60" y="41"/>
                </a:lnTo>
                <a:lnTo>
                  <a:pt x="64" y="41"/>
                </a:lnTo>
                <a:lnTo>
                  <a:pt x="66" y="38"/>
                </a:lnTo>
                <a:lnTo>
                  <a:pt x="69" y="36"/>
                </a:lnTo>
                <a:lnTo>
                  <a:pt x="72" y="33"/>
                </a:lnTo>
                <a:lnTo>
                  <a:pt x="79" y="8"/>
                </a:lnTo>
                <a:lnTo>
                  <a:pt x="82" y="5"/>
                </a:lnTo>
                <a:lnTo>
                  <a:pt x="84" y="3"/>
                </a:lnTo>
                <a:lnTo>
                  <a:pt x="87" y="0"/>
                </a:lnTo>
                <a:lnTo>
                  <a:pt x="91" y="0"/>
                </a:lnTo>
                <a:close/>
              </a:path>
            </a:pathLst>
          </a:custGeom>
          <a:solidFill>
            <a:srgbClr val="17324D"/>
          </a:solidFill>
          <a:ln w="0">
            <a:noFill/>
            <a:prstDash val="solid"/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1" name="Freeform 53"/>
          <p:cNvSpPr>
            <a:spLocks noChangeAspect="1" noEditPoints="1"/>
          </p:cNvSpPr>
          <p:nvPr/>
        </p:nvSpPr>
        <p:spPr bwMode="auto">
          <a:xfrm>
            <a:off x="10573686" y="6206101"/>
            <a:ext cx="313764" cy="251999"/>
          </a:xfrm>
          <a:custGeom>
            <a:avLst/>
            <a:gdLst>
              <a:gd name="T0" fmla="*/ 130 w 254"/>
              <a:gd name="T1" fmla="*/ 167 h 204"/>
              <a:gd name="T2" fmla="*/ 123 w 254"/>
              <a:gd name="T3" fmla="*/ 174 h 204"/>
              <a:gd name="T4" fmla="*/ 107 w 254"/>
              <a:gd name="T5" fmla="*/ 188 h 204"/>
              <a:gd name="T6" fmla="*/ 95 w 254"/>
              <a:gd name="T7" fmla="*/ 199 h 204"/>
              <a:gd name="T8" fmla="*/ 90 w 254"/>
              <a:gd name="T9" fmla="*/ 204 h 204"/>
              <a:gd name="T10" fmla="*/ 87 w 254"/>
              <a:gd name="T11" fmla="*/ 203 h 204"/>
              <a:gd name="T12" fmla="*/ 87 w 254"/>
              <a:gd name="T13" fmla="*/ 144 h 204"/>
              <a:gd name="T14" fmla="*/ 253 w 254"/>
              <a:gd name="T15" fmla="*/ 2 h 204"/>
              <a:gd name="T16" fmla="*/ 253 w 254"/>
              <a:gd name="T17" fmla="*/ 7 h 204"/>
              <a:gd name="T18" fmla="*/ 250 w 254"/>
              <a:gd name="T19" fmla="*/ 23 h 204"/>
              <a:gd name="T20" fmla="*/ 241 w 254"/>
              <a:gd name="T21" fmla="*/ 59 h 204"/>
              <a:gd name="T22" fmla="*/ 231 w 254"/>
              <a:gd name="T23" fmla="*/ 103 h 204"/>
              <a:gd name="T24" fmla="*/ 221 w 254"/>
              <a:gd name="T25" fmla="*/ 146 h 204"/>
              <a:gd name="T26" fmla="*/ 214 w 254"/>
              <a:gd name="T27" fmla="*/ 174 h 204"/>
              <a:gd name="T28" fmla="*/ 212 w 254"/>
              <a:gd name="T29" fmla="*/ 181 h 204"/>
              <a:gd name="T30" fmla="*/ 208 w 254"/>
              <a:gd name="T31" fmla="*/ 184 h 204"/>
              <a:gd name="T32" fmla="*/ 203 w 254"/>
              <a:gd name="T33" fmla="*/ 184 h 204"/>
              <a:gd name="T34" fmla="*/ 190 w 254"/>
              <a:gd name="T35" fmla="*/ 176 h 204"/>
              <a:gd name="T36" fmla="*/ 167 w 254"/>
              <a:gd name="T37" fmla="*/ 165 h 204"/>
              <a:gd name="T38" fmla="*/ 144 w 254"/>
              <a:gd name="T39" fmla="*/ 152 h 204"/>
              <a:gd name="T40" fmla="*/ 134 w 254"/>
              <a:gd name="T41" fmla="*/ 147 h 204"/>
              <a:gd name="T42" fmla="*/ 127 w 254"/>
              <a:gd name="T43" fmla="*/ 142 h 204"/>
              <a:gd name="T44" fmla="*/ 133 w 254"/>
              <a:gd name="T45" fmla="*/ 135 h 204"/>
              <a:gd name="T46" fmla="*/ 141 w 254"/>
              <a:gd name="T47" fmla="*/ 126 h 204"/>
              <a:gd name="T48" fmla="*/ 160 w 254"/>
              <a:gd name="T49" fmla="*/ 105 h 204"/>
              <a:gd name="T50" fmla="*/ 186 w 254"/>
              <a:gd name="T51" fmla="*/ 77 h 204"/>
              <a:gd name="T52" fmla="*/ 212 w 254"/>
              <a:gd name="T53" fmla="*/ 49 h 204"/>
              <a:gd name="T54" fmla="*/ 232 w 254"/>
              <a:gd name="T55" fmla="*/ 27 h 204"/>
              <a:gd name="T56" fmla="*/ 241 w 254"/>
              <a:gd name="T57" fmla="*/ 18 h 204"/>
              <a:gd name="T58" fmla="*/ 240 w 254"/>
              <a:gd name="T59" fmla="*/ 16 h 204"/>
              <a:gd name="T60" fmla="*/ 237 w 254"/>
              <a:gd name="T61" fmla="*/ 16 h 204"/>
              <a:gd name="T62" fmla="*/ 227 w 254"/>
              <a:gd name="T63" fmla="*/ 23 h 204"/>
              <a:gd name="T64" fmla="*/ 203 w 254"/>
              <a:gd name="T65" fmla="*/ 41 h 204"/>
              <a:gd name="T66" fmla="*/ 170 w 254"/>
              <a:gd name="T67" fmla="*/ 65 h 204"/>
              <a:gd name="T68" fmla="*/ 137 w 254"/>
              <a:gd name="T69" fmla="*/ 89 h 204"/>
              <a:gd name="T70" fmla="*/ 107 w 254"/>
              <a:gd name="T71" fmla="*/ 111 h 204"/>
              <a:gd name="T72" fmla="*/ 90 w 254"/>
              <a:gd name="T73" fmla="*/ 124 h 204"/>
              <a:gd name="T74" fmla="*/ 56 w 254"/>
              <a:gd name="T75" fmla="*/ 114 h 204"/>
              <a:gd name="T76" fmla="*/ 54 w 254"/>
              <a:gd name="T77" fmla="*/ 112 h 204"/>
              <a:gd name="T78" fmla="*/ 37 w 254"/>
              <a:gd name="T79" fmla="*/ 106 h 204"/>
              <a:gd name="T80" fmla="*/ 17 w 254"/>
              <a:gd name="T81" fmla="*/ 98 h 204"/>
              <a:gd name="T82" fmla="*/ 4 w 254"/>
              <a:gd name="T83" fmla="*/ 93 h 204"/>
              <a:gd name="T84" fmla="*/ 0 w 254"/>
              <a:gd name="T85" fmla="*/ 91 h 204"/>
              <a:gd name="T86" fmla="*/ 2 w 254"/>
              <a:gd name="T87" fmla="*/ 87 h 204"/>
              <a:gd name="T88" fmla="*/ 8 w 254"/>
              <a:gd name="T89" fmla="*/ 84 h 204"/>
              <a:gd name="T90" fmla="*/ 33 w 254"/>
              <a:gd name="T91" fmla="*/ 75 h 204"/>
              <a:gd name="T92" fmla="*/ 76 w 254"/>
              <a:gd name="T93" fmla="*/ 61 h 204"/>
              <a:gd name="T94" fmla="*/ 125 w 254"/>
              <a:gd name="T95" fmla="*/ 44 h 204"/>
              <a:gd name="T96" fmla="*/ 175 w 254"/>
              <a:gd name="T97" fmla="*/ 26 h 204"/>
              <a:gd name="T98" fmla="*/ 217 w 254"/>
              <a:gd name="T99" fmla="*/ 12 h 204"/>
              <a:gd name="T100" fmla="*/ 243 w 254"/>
              <a:gd name="T101" fmla="*/ 3 h 204"/>
              <a:gd name="T102" fmla="*/ 250 w 254"/>
              <a:gd name="T103" fmla="*/ 0 h 20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</a:cxnLst>
            <a:rect l="0" t="0" r="r" b="b"/>
            <a:pathLst>
              <a:path w="254" h="204">
                <a:moveTo>
                  <a:pt x="87" y="144"/>
                </a:moveTo>
                <a:lnTo>
                  <a:pt x="130" y="167"/>
                </a:lnTo>
                <a:lnTo>
                  <a:pt x="128" y="169"/>
                </a:lnTo>
                <a:lnTo>
                  <a:pt x="123" y="174"/>
                </a:lnTo>
                <a:lnTo>
                  <a:pt x="116" y="180"/>
                </a:lnTo>
                <a:lnTo>
                  <a:pt x="107" y="188"/>
                </a:lnTo>
                <a:lnTo>
                  <a:pt x="100" y="194"/>
                </a:lnTo>
                <a:lnTo>
                  <a:pt x="95" y="199"/>
                </a:lnTo>
                <a:lnTo>
                  <a:pt x="91" y="203"/>
                </a:lnTo>
                <a:lnTo>
                  <a:pt x="90" y="204"/>
                </a:lnTo>
                <a:lnTo>
                  <a:pt x="88" y="204"/>
                </a:lnTo>
                <a:lnTo>
                  <a:pt x="87" y="203"/>
                </a:lnTo>
                <a:lnTo>
                  <a:pt x="87" y="200"/>
                </a:lnTo>
                <a:lnTo>
                  <a:pt x="87" y="144"/>
                </a:lnTo>
                <a:close/>
                <a:moveTo>
                  <a:pt x="250" y="0"/>
                </a:moveTo>
                <a:lnTo>
                  <a:pt x="253" y="2"/>
                </a:lnTo>
                <a:lnTo>
                  <a:pt x="254" y="4"/>
                </a:lnTo>
                <a:lnTo>
                  <a:pt x="253" y="7"/>
                </a:lnTo>
                <a:lnTo>
                  <a:pt x="253" y="12"/>
                </a:lnTo>
                <a:lnTo>
                  <a:pt x="250" y="23"/>
                </a:lnTo>
                <a:lnTo>
                  <a:pt x="246" y="38"/>
                </a:lnTo>
                <a:lnTo>
                  <a:pt x="241" y="59"/>
                </a:lnTo>
                <a:lnTo>
                  <a:pt x="236" y="81"/>
                </a:lnTo>
                <a:lnTo>
                  <a:pt x="231" y="103"/>
                </a:lnTo>
                <a:lnTo>
                  <a:pt x="226" y="125"/>
                </a:lnTo>
                <a:lnTo>
                  <a:pt x="221" y="146"/>
                </a:lnTo>
                <a:lnTo>
                  <a:pt x="217" y="162"/>
                </a:lnTo>
                <a:lnTo>
                  <a:pt x="214" y="174"/>
                </a:lnTo>
                <a:lnTo>
                  <a:pt x="213" y="179"/>
                </a:lnTo>
                <a:lnTo>
                  <a:pt x="212" y="181"/>
                </a:lnTo>
                <a:lnTo>
                  <a:pt x="211" y="184"/>
                </a:lnTo>
                <a:lnTo>
                  <a:pt x="208" y="184"/>
                </a:lnTo>
                <a:lnTo>
                  <a:pt x="206" y="184"/>
                </a:lnTo>
                <a:lnTo>
                  <a:pt x="203" y="184"/>
                </a:lnTo>
                <a:lnTo>
                  <a:pt x="199" y="181"/>
                </a:lnTo>
                <a:lnTo>
                  <a:pt x="190" y="176"/>
                </a:lnTo>
                <a:lnTo>
                  <a:pt x="179" y="171"/>
                </a:lnTo>
                <a:lnTo>
                  <a:pt x="167" y="165"/>
                </a:lnTo>
                <a:lnTo>
                  <a:pt x="155" y="157"/>
                </a:lnTo>
                <a:lnTo>
                  <a:pt x="144" y="152"/>
                </a:lnTo>
                <a:lnTo>
                  <a:pt x="137" y="148"/>
                </a:lnTo>
                <a:lnTo>
                  <a:pt x="134" y="147"/>
                </a:lnTo>
                <a:lnTo>
                  <a:pt x="134" y="147"/>
                </a:lnTo>
                <a:lnTo>
                  <a:pt x="127" y="142"/>
                </a:lnTo>
                <a:lnTo>
                  <a:pt x="133" y="135"/>
                </a:lnTo>
                <a:lnTo>
                  <a:pt x="133" y="135"/>
                </a:lnTo>
                <a:lnTo>
                  <a:pt x="134" y="133"/>
                </a:lnTo>
                <a:lnTo>
                  <a:pt x="141" y="126"/>
                </a:lnTo>
                <a:lnTo>
                  <a:pt x="149" y="118"/>
                </a:lnTo>
                <a:lnTo>
                  <a:pt x="160" y="105"/>
                </a:lnTo>
                <a:lnTo>
                  <a:pt x="172" y="92"/>
                </a:lnTo>
                <a:lnTo>
                  <a:pt x="186" y="77"/>
                </a:lnTo>
                <a:lnTo>
                  <a:pt x="199" y="63"/>
                </a:lnTo>
                <a:lnTo>
                  <a:pt x="212" y="49"/>
                </a:lnTo>
                <a:lnTo>
                  <a:pt x="223" y="37"/>
                </a:lnTo>
                <a:lnTo>
                  <a:pt x="232" y="27"/>
                </a:lnTo>
                <a:lnTo>
                  <a:pt x="239" y="21"/>
                </a:lnTo>
                <a:lnTo>
                  <a:pt x="241" y="18"/>
                </a:lnTo>
                <a:lnTo>
                  <a:pt x="241" y="17"/>
                </a:lnTo>
                <a:lnTo>
                  <a:pt x="240" y="16"/>
                </a:lnTo>
                <a:lnTo>
                  <a:pt x="240" y="16"/>
                </a:lnTo>
                <a:lnTo>
                  <a:pt x="237" y="16"/>
                </a:lnTo>
                <a:lnTo>
                  <a:pt x="235" y="18"/>
                </a:lnTo>
                <a:lnTo>
                  <a:pt x="227" y="23"/>
                </a:lnTo>
                <a:lnTo>
                  <a:pt x="217" y="31"/>
                </a:lnTo>
                <a:lnTo>
                  <a:pt x="203" y="41"/>
                </a:lnTo>
                <a:lnTo>
                  <a:pt x="188" y="53"/>
                </a:lnTo>
                <a:lnTo>
                  <a:pt x="170" y="65"/>
                </a:lnTo>
                <a:lnTo>
                  <a:pt x="153" y="78"/>
                </a:lnTo>
                <a:lnTo>
                  <a:pt x="137" y="89"/>
                </a:lnTo>
                <a:lnTo>
                  <a:pt x="120" y="101"/>
                </a:lnTo>
                <a:lnTo>
                  <a:pt x="107" y="111"/>
                </a:lnTo>
                <a:lnTo>
                  <a:pt x="96" y="119"/>
                </a:lnTo>
                <a:lnTo>
                  <a:pt x="90" y="124"/>
                </a:lnTo>
                <a:lnTo>
                  <a:pt x="87" y="126"/>
                </a:lnTo>
                <a:lnTo>
                  <a:pt x="56" y="114"/>
                </a:lnTo>
                <a:lnTo>
                  <a:pt x="56" y="114"/>
                </a:lnTo>
                <a:lnTo>
                  <a:pt x="54" y="112"/>
                </a:lnTo>
                <a:lnTo>
                  <a:pt x="46" y="110"/>
                </a:lnTo>
                <a:lnTo>
                  <a:pt x="37" y="106"/>
                </a:lnTo>
                <a:lnTo>
                  <a:pt x="27" y="102"/>
                </a:lnTo>
                <a:lnTo>
                  <a:pt x="17" y="98"/>
                </a:lnTo>
                <a:lnTo>
                  <a:pt x="8" y="95"/>
                </a:lnTo>
                <a:lnTo>
                  <a:pt x="4" y="93"/>
                </a:lnTo>
                <a:lnTo>
                  <a:pt x="2" y="92"/>
                </a:lnTo>
                <a:lnTo>
                  <a:pt x="0" y="91"/>
                </a:lnTo>
                <a:lnTo>
                  <a:pt x="0" y="88"/>
                </a:lnTo>
                <a:lnTo>
                  <a:pt x="2" y="87"/>
                </a:lnTo>
                <a:lnTo>
                  <a:pt x="4" y="87"/>
                </a:lnTo>
                <a:lnTo>
                  <a:pt x="8" y="84"/>
                </a:lnTo>
                <a:lnTo>
                  <a:pt x="18" y="81"/>
                </a:lnTo>
                <a:lnTo>
                  <a:pt x="33" y="75"/>
                </a:lnTo>
                <a:lnTo>
                  <a:pt x="53" y="69"/>
                </a:lnTo>
                <a:lnTo>
                  <a:pt x="76" y="61"/>
                </a:lnTo>
                <a:lnTo>
                  <a:pt x="100" y="53"/>
                </a:lnTo>
                <a:lnTo>
                  <a:pt x="125" y="44"/>
                </a:lnTo>
                <a:lnTo>
                  <a:pt x="151" y="35"/>
                </a:lnTo>
                <a:lnTo>
                  <a:pt x="175" y="26"/>
                </a:lnTo>
                <a:lnTo>
                  <a:pt x="197" y="18"/>
                </a:lnTo>
                <a:lnTo>
                  <a:pt x="217" y="12"/>
                </a:lnTo>
                <a:lnTo>
                  <a:pt x="232" y="5"/>
                </a:lnTo>
                <a:lnTo>
                  <a:pt x="243" y="3"/>
                </a:lnTo>
                <a:lnTo>
                  <a:pt x="246" y="0"/>
                </a:lnTo>
                <a:lnTo>
                  <a:pt x="250" y="0"/>
                </a:lnTo>
                <a:close/>
              </a:path>
            </a:pathLst>
          </a:custGeom>
          <a:solidFill>
            <a:srgbClr val="17324D"/>
          </a:solidFill>
          <a:ln w="0">
            <a:noFill/>
            <a:prstDash val="solid"/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pic>
        <p:nvPicPr>
          <p:cNvPr id="9" name="Invisible Moment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805487" y="-1136515"/>
            <a:ext cx="609600" cy="6096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7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94C5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>
            <a:spLocks noChangeAspect="1"/>
          </p:cNvSpPr>
          <p:nvPr/>
        </p:nvSpPr>
        <p:spPr>
          <a:xfrm>
            <a:off x="4837660" y="2649361"/>
            <a:ext cx="1169459" cy="1559278"/>
          </a:xfrm>
          <a:prstGeom prst="rect">
            <a:avLst/>
          </a:prstGeom>
          <a:solidFill>
            <a:srgbClr val="E7B55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haroni" panose="02010803020104030203" pitchFamily="2" charset="-79"/>
              <a:ea typeface="+mj-ea"/>
              <a:cs typeface="Aharoni" panose="02010803020104030203" pitchFamily="2" charset="-79"/>
            </a:endParaRPr>
          </a:p>
        </p:txBody>
      </p:sp>
      <p:sp>
        <p:nvSpPr>
          <p:cNvPr id="5" name="矩形 4"/>
          <p:cNvSpPr>
            <a:spLocks noChangeAspect="1"/>
          </p:cNvSpPr>
          <p:nvPr/>
        </p:nvSpPr>
        <p:spPr>
          <a:xfrm>
            <a:off x="3532206" y="2649361"/>
            <a:ext cx="1169459" cy="1559278"/>
          </a:xfrm>
          <a:prstGeom prst="rect">
            <a:avLst/>
          </a:prstGeom>
          <a:solidFill>
            <a:srgbClr val="E7B55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haroni" panose="02010803020104030203" pitchFamily="2" charset="-79"/>
              <a:ea typeface="+mj-ea"/>
              <a:cs typeface="Aharoni" panose="02010803020104030203" pitchFamily="2" charset="-79"/>
            </a:endParaRPr>
          </a:p>
        </p:txBody>
      </p:sp>
      <p:sp>
        <p:nvSpPr>
          <p:cNvPr id="6" name="矩形 5"/>
          <p:cNvSpPr>
            <a:spLocks noChangeAspect="1"/>
          </p:cNvSpPr>
          <p:nvPr/>
        </p:nvSpPr>
        <p:spPr>
          <a:xfrm>
            <a:off x="6143115" y="2649361"/>
            <a:ext cx="1169459" cy="1559278"/>
          </a:xfrm>
          <a:prstGeom prst="rect">
            <a:avLst/>
          </a:prstGeom>
          <a:solidFill>
            <a:srgbClr val="E7B55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haroni" panose="02010803020104030203" pitchFamily="2" charset="-79"/>
              <a:ea typeface="+mj-ea"/>
              <a:cs typeface="Aharoni" panose="02010803020104030203" pitchFamily="2" charset="-79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3671771" y="2649361"/>
            <a:ext cx="890328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9600" dirty="0" smtClean="0">
                <a:solidFill>
                  <a:srgbClr val="984C50"/>
                </a:solidFill>
                <a:latin typeface="Aharoni" panose="02010803020104030203" pitchFamily="2" charset="-79"/>
                <a:ea typeface="+mj-ea"/>
                <a:cs typeface="Aharoni" panose="02010803020104030203" pitchFamily="2" charset="-79"/>
              </a:rPr>
              <a:t>F</a:t>
            </a:r>
            <a:endParaRPr lang="en-US" altLang="zh-CN" sz="9600" dirty="0" smtClean="0">
              <a:solidFill>
                <a:srgbClr val="984C50"/>
              </a:solidFill>
              <a:latin typeface="Aharoni" panose="02010803020104030203" pitchFamily="2" charset="-79"/>
              <a:ea typeface="+mj-ea"/>
              <a:cs typeface="Aharoni" panose="02010803020104030203" pitchFamily="2" charset="-79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4977225" y="2649361"/>
            <a:ext cx="890328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9600" dirty="0" smtClean="0">
                <a:solidFill>
                  <a:srgbClr val="984C50"/>
                </a:solidFill>
                <a:latin typeface="Aharoni" panose="02010803020104030203" pitchFamily="2" charset="-79"/>
                <a:ea typeface="+mj-ea"/>
                <a:cs typeface="Aharoni" panose="02010803020104030203" pitchFamily="2" charset="-79"/>
              </a:rPr>
              <a:t>O</a:t>
            </a:r>
            <a:endParaRPr lang="en-US" altLang="zh-CN" sz="9600" dirty="0" smtClean="0">
              <a:solidFill>
                <a:srgbClr val="984C50"/>
              </a:solidFill>
              <a:latin typeface="Aharoni" panose="02010803020104030203" pitchFamily="2" charset="-79"/>
              <a:ea typeface="+mj-ea"/>
              <a:cs typeface="Aharoni" panose="02010803020104030203" pitchFamily="2" charset="-79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6282680" y="2649361"/>
            <a:ext cx="890328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9600" dirty="0" smtClean="0">
                <a:solidFill>
                  <a:srgbClr val="984C50"/>
                </a:solidFill>
                <a:latin typeface="Aharoni" panose="02010803020104030203" pitchFamily="2" charset="-79"/>
                <a:ea typeface="+mj-ea"/>
                <a:cs typeface="Aharoni" panose="02010803020104030203" pitchFamily="2" charset="-79"/>
              </a:rPr>
              <a:t>U</a:t>
            </a:r>
            <a:endParaRPr lang="en-US" altLang="zh-CN" sz="9600" dirty="0" smtClean="0">
              <a:solidFill>
                <a:srgbClr val="984C50"/>
              </a:solidFill>
              <a:latin typeface="Aharoni" panose="02010803020104030203" pitchFamily="2" charset="-79"/>
              <a:ea typeface="+mj-ea"/>
              <a:cs typeface="Aharoni" panose="02010803020104030203" pitchFamily="2" charset="-79"/>
            </a:endParaRPr>
          </a:p>
        </p:txBody>
      </p:sp>
      <p:sp>
        <p:nvSpPr>
          <p:cNvPr id="10" name="椭圆 9"/>
          <p:cNvSpPr/>
          <p:nvPr/>
        </p:nvSpPr>
        <p:spPr>
          <a:xfrm>
            <a:off x="5909320" y="5769620"/>
            <a:ext cx="373360" cy="373360"/>
          </a:xfrm>
          <a:prstGeom prst="ellipse">
            <a:avLst/>
          </a:prstGeom>
          <a:noFill/>
          <a:ln>
            <a:solidFill>
              <a:srgbClr val="E7B55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Aharoni" panose="02010803020104030203" pitchFamily="2" charset="-79"/>
              <a:ea typeface="+mj-ea"/>
              <a:cs typeface="Aharoni" panose="02010803020104030203" pitchFamily="2" charset="-79"/>
            </a:endParaRPr>
          </a:p>
        </p:txBody>
      </p:sp>
      <p:grpSp>
        <p:nvGrpSpPr>
          <p:cNvPr id="11" name="组合 10"/>
          <p:cNvGrpSpPr/>
          <p:nvPr/>
        </p:nvGrpSpPr>
        <p:grpSpPr>
          <a:xfrm>
            <a:off x="6002403" y="5862703"/>
            <a:ext cx="187194" cy="995297"/>
            <a:chOff x="6002403" y="5862703"/>
            <a:chExt cx="187194" cy="995297"/>
          </a:xfrm>
          <a:solidFill>
            <a:srgbClr val="E7B552"/>
          </a:solidFill>
        </p:grpSpPr>
        <p:cxnSp>
          <p:nvCxnSpPr>
            <p:cNvPr id="12" name="直接连接符 11"/>
            <p:cNvCxnSpPr/>
            <p:nvPr/>
          </p:nvCxnSpPr>
          <p:spPr>
            <a:xfrm flipV="1">
              <a:off x="6096000" y="5956300"/>
              <a:ext cx="0" cy="901700"/>
            </a:xfrm>
            <a:prstGeom prst="line">
              <a:avLst/>
            </a:prstGeom>
            <a:grpFill/>
            <a:ln w="19050">
              <a:solidFill>
                <a:srgbClr val="E7B55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椭圆 12"/>
            <p:cNvSpPr/>
            <p:nvPr/>
          </p:nvSpPr>
          <p:spPr>
            <a:xfrm>
              <a:off x="6002403" y="5862703"/>
              <a:ext cx="187194" cy="187194"/>
            </a:xfrm>
            <a:prstGeom prst="ellipse">
              <a:avLst/>
            </a:prstGeom>
            <a:grpFill/>
            <a:ln>
              <a:solidFill>
                <a:srgbClr val="E7B55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Aharoni" panose="02010803020104030203" pitchFamily="2" charset="-79"/>
                <a:ea typeface="+mj-ea"/>
                <a:cs typeface="Aharoni" panose="02010803020104030203" pitchFamily="2" charset="-79"/>
              </a:endParaRPr>
            </a:p>
          </p:txBody>
        </p:sp>
      </p:grpSp>
      <p:sp>
        <p:nvSpPr>
          <p:cNvPr id="14" name="矩形 13"/>
          <p:cNvSpPr>
            <a:spLocks noChangeAspect="1"/>
          </p:cNvSpPr>
          <p:nvPr/>
        </p:nvSpPr>
        <p:spPr>
          <a:xfrm>
            <a:off x="7448570" y="2649361"/>
            <a:ext cx="1169459" cy="1559278"/>
          </a:xfrm>
          <a:prstGeom prst="rect">
            <a:avLst/>
          </a:prstGeom>
          <a:solidFill>
            <a:srgbClr val="E7B55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haroni" panose="02010803020104030203" pitchFamily="2" charset="-79"/>
              <a:ea typeface="+mj-ea"/>
              <a:cs typeface="Aharoni" panose="02010803020104030203" pitchFamily="2" charset="-79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7588135" y="2649361"/>
            <a:ext cx="890328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9600" dirty="0" smtClean="0">
                <a:solidFill>
                  <a:srgbClr val="984C50"/>
                </a:solidFill>
                <a:latin typeface="Aharoni" panose="02010803020104030203" pitchFamily="2" charset="-79"/>
                <a:ea typeface="+mj-ea"/>
                <a:cs typeface="Aharoni" panose="02010803020104030203" pitchFamily="2" charset="-79"/>
              </a:rPr>
              <a:t>R</a:t>
            </a:r>
            <a:endParaRPr lang="en-US" altLang="zh-CN" sz="9600" dirty="0" smtClean="0">
              <a:solidFill>
                <a:srgbClr val="984C50"/>
              </a:solidFill>
              <a:latin typeface="Aharoni" panose="02010803020104030203" pitchFamily="2" charset="-79"/>
              <a:ea typeface="+mj-ea"/>
              <a:cs typeface="Aharoni" panose="02010803020104030203" pitchFamily="2" charset="-79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3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3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3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3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17" presetClass="entr" presetSubtype="4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3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3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3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3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17" presetClass="entr" presetSubtype="2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3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3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3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3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17" presetClass="entr" presetSubtype="4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3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3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3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3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1" presetClass="entr" presetSubtype="1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3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6" presetClass="emph" presetSubtype="0" fill="hold" grpId="1" nodeType="withEffect">
                                  <p:stCondLst>
                                    <p:cond delay="1100"/>
                                  </p:stCondLst>
                                  <p:childTnLst>
                                    <p:animScale>
                                      <p:cBhvr>
                                        <p:cTn id="37" dur="500" fill="hold"/>
                                        <p:tgtEl>
                                          <p:spTgt spid="10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  <p:par>
                                <p:cTn id="38" presetID="10" presetClass="exit" presetSubtype="0" fill="hold" grpId="2" nodeType="withEffect">
                                  <p:stCondLst>
                                    <p:cond delay="11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6" grpId="0" animBg="1"/>
      <p:bldP spid="10" grpId="0" animBg="1"/>
      <p:bldP spid="10" grpId="1" animBg="1"/>
      <p:bldP spid="10" grpId="2" animBg="1"/>
      <p:bldP spid="14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94C5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0" y="-1"/>
            <a:ext cx="12192000" cy="715617"/>
          </a:xfrm>
          <a:prstGeom prst="rect">
            <a:avLst/>
          </a:prstGeom>
          <a:solidFill>
            <a:srgbClr val="E7B55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Calibri" panose="020F0502020204030204" pitchFamily="34" charset="0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146050" y="-57785"/>
            <a:ext cx="5947410" cy="8229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800" b="1" dirty="0">
                <a:solidFill>
                  <a:srgbClr val="984C50"/>
                </a:solidFill>
                <a:latin typeface="Calibri" panose="020F0502020204030204" pitchFamily="34" charset="0"/>
              </a:rPr>
              <a:t>送给大家一句话</a:t>
            </a:r>
            <a:endParaRPr lang="zh-CN" altLang="en-US" sz="4800" b="1" dirty="0">
              <a:solidFill>
                <a:srgbClr val="984C50"/>
              </a:solidFill>
              <a:latin typeface="Calibri" panose="020F0502020204030204" pitchFamily="34" charset="0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1758315" y="1616710"/>
            <a:ext cx="9110345" cy="147955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4400" b="1">
                <a:solidFill>
                  <a:schemeClr val="accent4"/>
                </a:solidFill>
                <a:latin typeface="微软雅黑" panose="020B0503020204020204" charset="-122"/>
                <a:ea typeface="微软雅黑" panose="020B0503020204020204" charset="-122"/>
              </a:rPr>
              <a:t>别配不上自己的野心，还辜负了自己所受的苦难</a:t>
            </a:r>
            <a:endParaRPr lang="zh-CN" altLang="en-US" sz="4400" b="1">
              <a:solidFill>
                <a:schemeClr val="accent4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1574165" y="4253230"/>
            <a:ext cx="9478645" cy="9144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5400" b="1">
                <a:solidFill>
                  <a:schemeClr val="accent4"/>
                </a:solidFill>
              </a:rPr>
              <a:t>感谢观看</a:t>
            </a:r>
            <a:endParaRPr lang="zh-CN" altLang="en-US" sz="5400" b="1">
              <a:solidFill>
                <a:schemeClr val="accent4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300">
        <p14:pan dir="u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0" y="0"/>
            <a:ext cx="12207884" cy="6858000"/>
          </a:xfrm>
          <a:prstGeom prst="rect">
            <a:avLst/>
          </a:prstGeom>
          <a:solidFill>
            <a:srgbClr val="E7B55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grpSp>
        <p:nvGrpSpPr>
          <p:cNvPr id="45" name="组合 44"/>
          <p:cNvGrpSpPr/>
          <p:nvPr/>
        </p:nvGrpSpPr>
        <p:grpSpPr>
          <a:xfrm>
            <a:off x="9609927" y="-39236"/>
            <a:ext cx="2820996" cy="6897237"/>
            <a:chOff x="9609927" y="-39236"/>
            <a:chExt cx="2820996" cy="6897237"/>
          </a:xfrm>
        </p:grpSpPr>
        <p:grpSp>
          <p:nvGrpSpPr>
            <p:cNvPr id="27" name="组合 26"/>
            <p:cNvGrpSpPr/>
            <p:nvPr/>
          </p:nvGrpSpPr>
          <p:grpSpPr>
            <a:xfrm>
              <a:off x="9848851" y="-39236"/>
              <a:ext cx="2359033" cy="6897237"/>
              <a:chOff x="9848851" y="-39236"/>
              <a:chExt cx="2359033" cy="6897237"/>
            </a:xfrm>
          </p:grpSpPr>
          <p:sp>
            <p:nvSpPr>
              <p:cNvPr id="21" name="矩形 20"/>
              <p:cNvSpPr/>
              <p:nvPr/>
            </p:nvSpPr>
            <p:spPr>
              <a:xfrm>
                <a:off x="9848858" y="-39236"/>
                <a:ext cx="2359026" cy="6897233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Aharoni" panose="02010803020104030203" pitchFamily="2" charset="-79"/>
                  <a:cs typeface="Aharoni" panose="02010803020104030203" pitchFamily="2" charset="-79"/>
                </a:endParaRPr>
              </a:p>
            </p:txBody>
          </p:sp>
          <p:sp>
            <p:nvSpPr>
              <p:cNvPr id="14" name="矩形 13"/>
              <p:cNvSpPr/>
              <p:nvPr/>
            </p:nvSpPr>
            <p:spPr>
              <a:xfrm>
                <a:off x="9848851" y="-2"/>
                <a:ext cx="2343149" cy="3689352"/>
              </a:xfrm>
              <a:prstGeom prst="rect">
                <a:avLst/>
              </a:prstGeom>
              <a:solidFill>
                <a:srgbClr val="E2E6C3"/>
              </a:solidFill>
              <a:ln>
                <a:noFill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Aharoni" panose="02010803020104030203" pitchFamily="2" charset="-79"/>
                  <a:cs typeface="Aharoni" panose="02010803020104030203" pitchFamily="2" charset="-79"/>
                </a:endParaRPr>
              </a:p>
            </p:txBody>
          </p:sp>
          <p:sp>
            <p:nvSpPr>
              <p:cNvPr id="15" name="矩形 14"/>
              <p:cNvSpPr/>
              <p:nvPr/>
            </p:nvSpPr>
            <p:spPr>
              <a:xfrm>
                <a:off x="9848851" y="5289551"/>
                <a:ext cx="2343149" cy="1568450"/>
              </a:xfrm>
              <a:prstGeom prst="rect">
                <a:avLst/>
              </a:prstGeom>
              <a:solidFill>
                <a:srgbClr val="E2E6C3"/>
              </a:solidFill>
              <a:ln>
                <a:noFill/>
              </a:ln>
              <a:effectLst>
                <a:outerShdw blurRad="50800" dist="38100" dir="13500000" algn="b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Aharoni" panose="02010803020104030203" pitchFamily="2" charset="-79"/>
                  <a:cs typeface="Aharoni" panose="02010803020104030203" pitchFamily="2" charset="-79"/>
                </a:endParaRPr>
              </a:p>
            </p:txBody>
          </p:sp>
        </p:grpSp>
        <p:sp>
          <p:nvSpPr>
            <p:cNvPr id="31" name="文本框 30"/>
            <p:cNvSpPr txBox="1"/>
            <p:nvPr/>
          </p:nvSpPr>
          <p:spPr>
            <a:xfrm>
              <a:off x="9609927" y="4321311"/>
              <a:ext cx="2820996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4000" dirty="0" smtClean="0">
                  <a:solidFill>
                    <a:srgbClr val="17324D"/>
                  </a:solidFill>
                  <a:latin typeface="Aharoni" panose="02010803020104030203" pitchFamily="2" charset="-79"/>
                  <a:ea typeface="华文细黑" panose="02010600040101010101" pitchFamily="2" charset="-122"/>
                  <a:cs typeface="Aharoni" panose="02010803020104030203" pitchFamily="2" charset="-79"/>
                </a:rPr>
                <a:t>FOUR</a:t>
              </a:r>
              <a:endParaRPr lang="en-US" altLang="zh-CN" sz="4000" dirty="0" smtClean="0">
                <a:solidFill>
                  <a:srgbClr val="17324D"/>
                </a:solidFill>
                <a:latin typeface="Aharoni" panose="02010803020104030203" pitchFamily="2" charset="-79"/>
                <a:ea typeface="华文细黑" panose="02010600040101010101" pitchFamily="2" charset="-122"/>
                <a:cs typeface="Aharoni" panose="02010803020104030203" pitchFamily="2" charset="-79"/>
              </a:endParaRPr>
            </a:p>
          </p:txBody>
        </p:sp>
        <p:sp>
          <p:nvSpPr>
            <p:cNvPr id="38" name="Freeform 33"/>
            <p:cNvSpPr>
              <a:spLocks noChangeAspect="1"/>
            </p:cNvSpPr>
            <p:nvPr/>
          </p:nvSpPr>
          <p:spPr bwMode="auto">
            <a:xfrm>
              <a:off x="10633873" y="5661158"/>
              <a:ext cx="763262" cy="720000"/>
            </a:xfrm>
            <a:custGeom>
              <a:avLst/>
              <a:gdLst>
                <a:gd name="T0" fmla="*/ 85 w 247"/>
                <a:gd name="T1" fmla="*/ 0 h 233"/>
                <a:gd name="T2" fmla="*/ 95 w 247"/>
                <a:gd name="T3" fmla="*/ 1 h 233"/>
                <a:gd name="T4" fmla="*/ 103 w 247"/>
                <a:gd name="T5" fmla="*/ 6 h 233"/>
                <a:gd name="T6" fmla="*/ 109 w 247"/>
                <a:gd name="T7" fmla="*/ 12 h 233"/>
                <a:gd name="T8" fmla="*/ 116 w 247"/>
                <a:gd name="T9" fmla="*/ 20 h 233"/>
                <a:gd name="T10" fmla="*/ 123 w 247"/>
                <a:gd name="T11" fmla="*/ 29 h 233"/>
                <a:gd name="T12" fmla="*/ 130 w 247"/>
                <a:gd name="T13" fmla="*/ 37 h 233"/>
                <a:gd name="T14" fmla="*/ 139 w 247"/>
                <a:gd name="T15" fmla="*/ 44 h 233"/>
                <a:gd name="T16" fmla="*/ 149 w 247"/>
                <a:gd name="T17" fmla="*/ 51 h 233"/>
                <a:gd name="T18" fmla="*/ 160 w 247"/>
                <a:gd name="T19" fmla="*/ 54 h 233"/>
                <a:gd name="T20" fmla="*/ 176 w 247"/>
                <a:gd name="T21" fmla="*/ 57 h 233"/>
                <a:gd name="T22" fmla="*/ 193 w 247"/>
                <a:gd name="T23" fmla="*/ 56 h 233"/>
                <a:gd name="T24" fmla="*/ 215 w 247"/>
                <a:gd name="T25" fmla="*/ 52 h 233"/>
                <a:gd name="T26" fmla="*/ 241 w 247"/>
                <a:gd name="T27" fmla="*/ 43 h 233"/>
                <a:gd name="T28" fmla="*/ 243 w 247"/>
                <a:gd name="T29" fmla="*/ 42 h 233"/>
                <a:gd name="T30" fmla="*/ 246 w 247"/>
                <a:gd name="T31" fmla="*/ 43 h 233"/>
                <a:gd name="T32" fmla="*/ 247 w 247"/>
                <a:gd name="T33" fmla="*/ 44 h 233"/>
                <a:gd name="T34" fmla="*/ 247 w 247"/>
                <a:gd name="T35" fmla="*/ 46 h 233"/>
                <a:gd name="T36" fmla="*/ 246 w 247"/>
                <a:gd name="T37" fmla="*/ 48 h 233"/>
                <a:gd name="T38" fmla="*/ 227 w 247"/>
                <a:gd name="T39" fmla="*/ 76 h 233"/>
                <a:gd name="T40" fmla="*/ 210 w 247"/>
                <a:gd name="T41" fmla="*/ 98 h 233"/>
                <a:gd name="T42" fmla="*/ 195 w 247"/>
                <a:gd name="T43" fmla="*/ 113 h 233"/>
                <a:gd name="T44" fmla="*/ 183 w 247"/>
                <a:gd name="T45" fmla="*/ 125 h 233"/>
                <a:gd name="T46" fmla="*/ 172 w 247"/>
                <a:gd name="T47" fmla="*/ 131 h 233"/>
                <a:gd name="T48" fmla="*/ 163 w 247"/>
                <a:gd name="T49" fmla="*/ 134 h 233"/>
                <a:gd name="T50" fmla="*/ 155 w 247"/>
                <a:gd name="T51" fmla="*/ 134 h 233"/>
                <a:gd name="T52" fmla="*/ 149 w 247"/>
                <a:gd name="T53" fmla="*/ 131 h 233"/>
                <a:gd name="T54" fmla="*/ 142 w 247"/>
                <a:gd name="T55" fmla="*/ 128 h 233"/>
                <a:gd name="T56" fmla="*/ 136 w 247"/>
                <a:gd name="T57" fmla="*/ 123 h 233"/>
                <a:gd name="T58" fmla="*/ 130 w 247"/>
                <a:gd name="T59" fmla="*/ 118 h 233"/>
                <a:gd name="T60" fmla="*/ 123 w 247"/>
                <a:gd name="T61" fmla="*/ 114 h 233"/>
                <a:gd name="T62" fmla="*/ 116 w 247"/>
                <a:gd name="T63" fmla="*/ 111 h 233"/>
                <a:gd name="T64" fmla="*/ 107 w 247"/>
                <a:gd name="T65" fmla="*/ 109 h 233"/>
                <a:gd name="T66" fmla="*/ 97 w 247"/>
                <a:gd name="T67" fmla="*/ 111 h 233"/>
                <a:gd name="T68" fmla="*/ 84 w 247"/>
                <a:gd name="T69" fmla="*/ 114 h 233"/>
                <a:gd name="T70" fmla="*/ 70 w 247"/>
                <a:gd name="T71" fmla="*/ 123 h 233"/>
                <a:gd name="T72" fmla="*/ 53 w 247"/>
                <a:gd name="T73" fmla="*/ 136 h 233"/>
                <a:gd name="T74" fmla="*/ 77 w 247"/>
                <a:gd name="T75" fmla="*/ 233 h 233"/>
                <a:gd name="T76" fmla="*/ 51 w 247"/>
                <a:gd name="T77" fmla="*/ 233 h 233"/>
                <a:gd name="T78" fmla="*/ 0 w 247"/>
                <a:gd name="T79" fmla="*/ 34 h 233"/>
                <a:gd name="T80" fmla="*/ 25 w 247"/>
                <a:gd name="T81" fmla="*/ 25 h 233"/>
                <a:gd name="T82" fmla="*/ 44 w 247"/>
                <a:gd name="T83" fmla="*/ 12 h 233"/>
                <a:gd name="T84" fmla="*/ 61 w 247"/>
                <a:gd name="T85" fmla="*/ 4 h 233"/>
                <a:gd name="T86" fmla="*/ 75 w 247"/>
                <a:gd name="T87" fmla="*/ 0 h 233"/>
                <a:gd name="T88" fmla="*/ 85 w 247"/>
                <a:gd name="T89" fmla="*/ 0 h 2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247" h="233">
                  <a:moveTo>
                    <a:pt x="85" y="0"/>
                  </a:moveTo>
                  <a:lnTo>
                    <a:pt x="95" y="1"/>
                  </a:lnTo>
                  <a:lnTo>
                    <a:pt x="103" y="6"/>
                  </a:lnTo>
                  <a:lnTo>
                    <a:pt x="109" y="12"/>
                  </a:lnTo>
                  <a:lnTo>
                    <a:pt x="116" y="20"/>
                  </a:lnTo>
                  <a:lnTo>
                    <a:pt x="123" y="29"/>
                  </a:lnTo>
                  <a:lnTo>
                    <a:pt x="130" y="37"/>
                  </a:lnTo>
                  <a:lnTo>
                    <a:pt x="139" y="44"/>
                  </a:lnTo>
                  <a:lnTo>
                    <a:pt x="149" y="51"/>
                  </a:lnTo>
                  <a:lnTo>
                    <a:pt x="160" y="54"/>
                  </a:lnTo>
                  <a:lnTo>
                    <a:pt x="176" y="57"/>
                  </a:lnTo>
                  <a:lnTo>
                    <a:pt x="193" y="56"/>
                  </a:lnTo>
                  <a:lnTo>
                    <a:pt x="215" y="52"/>
                  </a:lnTo>
                  <a:lnTo>
                    <a:pt x="241" y="43"/>
                  </a:lnTo>
                  <a:lnTo>
                    <a:pt x="243" y="42"/>
                  </a:lnTo>
                  <a:lnTo>
                    <a:pt x="246" y="43"/>
                  </a:lnTo>
                  <a:lnTo>
                    <a:pt x="247" y="44"/>
                  </a:lnTo>
                  <a:lnTo>
                    <a:pt x="247" y="46"/>
                  </a:lnTo>
                  <a:lnTo>
                    <a:pt x="246" y="48"/>
                  </a:lnTo>
                  <a:lnTo>
                    <a:pt x="227" y="76"/>
                  </a:lnTo>
                  <a:lnTo>
                    <a:pt x="210" y="98"/>
                  </a:lnTo>
                  <a:lnTo>
                    <a:pt x="195" y="113"/>
                  </a:lnTo>
                  <a:lnTo>
                    <a:pt x="183" y="125"/>
                  </a:lnTo>
                  <a:lnTo>
                    <a:pt x="172" y="131"/>
                  </a:lnTo>
                  <a:lnTo>
                    <a:pt x="163" y="134"/>
                  </a:lnTo>
                  <a:lnTo>
                    <a:pt x="155" y="134"/>
                  </a:lnTo>
                  <a:lnTo>
                    <a:pt x="149" y="131"/>
                  </a:lnTo>
                  <a:lnTo>
                    <a:pt x="142" y="128"/>
                  </a:lnTo>
                  <a:lnTo>
                    <a:pt x="136" y="123"/>
                  </a:lnTo>
                  <a:lnTo>
                    <a:pt x="130" y="118"/>
                  </a:lnTo>
                  <a:lnTo>
                    <a:pt x="123" y="114"/>
                  </a:lnTo>
                  <a:lnTo>
                    <a:pt x="116" y="111"/>
                  </a:lnTo>
                  <a:lnTo>
                    <a:pt x="107" y="109"/>
                  </a:lnTo>
                  <a:lnTo>
                    <a:pt x="97" y="111"/>
                  </a:lnTo>
                  <a:lnTo>
                    <a:pt x="84" y="114"/>
                  </a:lnTo>
                  <a:lnTo>
                    <a:pt x="70" y="123"/>
                  </a:lnTo>
                  <a:lnTo>
                    <a:pt x="53" y="136"/>
                  </a:lnTo>
                  <a:lnTo>
                    <a:pt x="77" y="233"/>
                  </a:lnTo>
                  <a:lnTo>
                    <a:pt x="51" y="233"/>
                  </a:lnTo>
                  <a:lnTo>
                    <a:pt x="0" y="34"/>
                  </a:lnTo>
                  <a:lnTo>
                    <a:pt x="25" y="25"/>
                  </a:lnTo>
                  <a:lnTo>
                    <a:pt x="44" y="12"/>
                  </a:lnTo>
                  <a:lnTo>
                    <a:pt x="61" y="4"/>
                  </a:lnTo>
                  <a:lnTo>
                    <a:pt x="75" y="0"/>
                  </a:lnTo>
                  <a:lnTo>
                    <a:pt x="85" y="0"/>
                  </a:lnTo>
                  <a:close/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latin typeface="Aharoni" panose="02010803020104030203" pitchFamily="2" charset="-79"/>
                <a:cs typeface="Aharoni" panose="02010803020104030203" pitchFamily="2" charset="-79"/>
              </a:endParaRPr>
            </a:p>
          </p:txBody>
        </p:sp>
      </p:grpSp>
      <p:grpSp>
        <p:nvGrpSpPr>
          <p:cNvPr id="44" name="组合 43"/>
          <p:cNvGrpSpPr/>
          <p:nvPr/>
        </p:nvGrpSpPr>
        <p:grpSpPr>
          <a:xfrm>
            <a:off x="7274714" y="-39236"/>
            <a:ext cx="2820996" cy="6897237"/>
            <a:chOff x="7274714" y="-39236"/>
            <a:chExt cx="2820996" cy="6897237"/>
          </a:xfrm>
        </p:grpSpPr>
        <p:grpSp>
          <p:nvGrpSpPr>
            <p:cNvPr id="26" name="组合 25"/>
            <p:cNvGrpSpPr/>
            <p:nvPr/>
          </p:nvGrpSpPr>
          <p:grpSpPr>
            <a:xfrm>
              <a:off x="7505699" y="-39236"/>
              <a:ext cx="2359026" cy="6897237"/>
              <a:chOff x="7505699" y="-39236"/>
              <a:chExt cx="2359026" cy="6897237"/>
            </a:xfrm>
          </p:grpSpPr>
          <p:sp>
            <p:nvSpPr>
              <p:cNvPr id="20" name="矩形 19"/>
              <p:cNvSpPr/>
              <p:nvPr/>
            </p:nvSpPr>
            <p:spPr>
              <a:xfrm>
                <a:off x="7505699" y="-39236"/>
                <a:ext cx="2359026" cy="6897233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Aharoni" panose="02010803020104030203" pitchFamily="2" charset="-79"/>
                  <a:cs typeface="Aharoni" panose="02010803020104030203" pitchFamily="2" charset="-79"/>
                </a:endParaRPr>
              </a:p>
            </p:txBody>
          </p:sp>
          <p:sp>
            <p:nvSpPr>
              <p:cNvPr id="12" name="矩形 11"/>
              <p:cNvSpPr/>
              <p:nvPr/>
            </p:nvSpPr>
            <p:spPr>
              <a:xfrm>
                <a:off x="7505703" y="-1"/>
                <a:ext cx="2359022" cy="3429001"/>
              </a:xfrm>
              <a:prstGeom prst="rect">
                <a:avLst/>
              </a:prstGeom>
              <a:solidFill>
                <a:srgbClr val="E5B350"/>
              </a:solidFill>
              <a:ln>
                <a:noFill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Aharoni" panose="02010803020104030203" pitchFamily="2" charset="-79"/>
                  <a:cs typeface="Aharoni" panose="02010803020104030203" pitchFamily="2" charset="-79"/>
                </a:endParaRPr>
              </a:p>
            </p:txBody>
          </p:sp>
          <p:sp>
            <p:nvSpPr>
              <p:cNvPr id="13" name="矩形 12"/>
              <p:cNvSpPr/>
              <p:nvPr/>
            </p:nvSpPr>
            <p:spPr>
              <a:xfrm>
                <a:off x="7505702" y="5029201"/>
                <a:ext cx="2359023" cy="1828800"/>
              </a:xfrm>
              <a:prstGeom prst="rect">
                <a:avLst/>
              </a:prstGeom>
              <a:solidFill>
                <a:srgbClr val="E5B350"/>
              </a:solidFill>
              <a:ln>
                <a:noFill/>
              </a:ln>
              <a:effectLst>
                <a:outerShdw blurRad="50800" dist="38100" dir="13500000" algn="b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Aharoni" panose="02010803020104030203" pitchFamily="2" charset="-79"/>
                  <a:cs typeface="Aharoni" panose="02010803020104030203" pitchFamily="2" charset="-79"/>
                </a:endParaRPr>
              </a:p>
            </p:txBody>
          </p:sp>
        </p:grpSp>
        <p:sp>
          <p:nvSpPr>
            <p:cNvPr id="30" name="文本框 29"/>
            <p:cNvSpPr txBox="1"/>
            <p:nvPr/>
          </p:nvSpPr>
          <p:spPr>
            <a:xfrm>
              <a:off x="7274714" y="3916503"/>
              <a:ext cx="2820996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4000" dirty="0" smtClean="0">
                  <a:solidFill>
                    <a:srgbClr val="17324D"/>
                  </a:solidFill>
                  <a:latin typeface="Aharoni" panose="02010803020104030203" pitchFamily="2" charset="-79"/>
                  <a:ea typeface="华文细黑" panose="02010600040101010101" pitchFamily="2" charset="-122"/>
                  <a:cs typeface="Aharoni" panose="02010803020104030203" pitchFamily="2" charset="-79"/>
                </a:rPr>
                <a:t>THREE</a:t>
              </a:r>
              <a:endParaRPr lang="en-US" altLang="zh-CN" sz="4000" dirty="0" smtClean="0">
                <a:solidFill>
                  <a:srgbClr val="17324D"/>
                </a:solidFill>
                <a:latin typeface="Aharoni" panose="02010803020104030203" pitchFamily="2" charset="-79"/>
                <a:ea typeface="华文细黑" panose="02010600040101010101" pitchFamily="2" charset="-122"/>
                <a:cs typeface="Aharoni" panose="02010803020104030203" pitchFamily="2" charset="-79"/>
              </a:endParaRPr>
            </a:p>
          </p:txBody>
        </p:sp>
        <p:sp>
          <p:nvSpPr>
            <p:cNvPr id="37" name="Freeform 31"/>
            <p:cNvSpPr>
              <a:spLocks noChangeAspect="1"/>
            </p:cNvSpPr>
            <p:nvPr/>
          </p:nvSpPr>
          <p:spPr bwMode="auto">
            <a:xfrm>
              <a:off x="8274850" y="5491888"/>
              <a:ext cx="820724" cy="720000"/>
            </a:xfrm>
            <a:custGeom>
              <a:avLst/>
              <a:gdLst>
                <a:gd name="T0" fmla="*/ 28 w 220"/>
                <a:gd name="T1" fmla="*/ 0 h 193"/>
                <a:gd name="T2" fmla="*/ 192 w 220"/>
                <a:gd name="T3" fmla="*/ 0 h 193"/>
                <a:gd name="T4" fmla="*/ 206 w 220"/>
                <a:gd name="T5" fmla="*/ 4 h 193"/>
                <a:gd name="T6" fmla="*/ 217 w 220"/>
                <a:gd name="T7" fmla="*/ 14 h 193"/>
                <a:gd name="T8" fmla="*/ 220 w 220"/>
                <a:gd name="T9" fmla="*/ 28 h 193"/>
                <a:gd name="T10" fmla="*/ 220 w 220"/>
                <a:gd name="T11" fmla="*/ 124 h 193"/>
                <a:gd name="T12" fmla="*/ 217 w 220"/>
                <a:gd name="T13" fmla="*/ 138 h 193"/>
                <a:gd name="T14" fmla="*/ 206 w 220"/>
                <a:gd name="T15" fmla="*/ 148 h 193"/>
                <a:gd name="T16" fmla="*/ 192 w 220"/>
                <a:gd name="T17" fmla="*/ 152 h 193"/>
                <a:gd name="T18" fmla="*/ 138 w 220"/>
                <a:gd name="T19" fmla="*/ 152 h 193"/>
                <a:gd name="T20" fmla="*/ 138 w 220"/>
                <a:gd name="T21" fmla="*/ 193 h 193"/>
                <a:gd name="T22" fmla="*/ 83 w 220"/>
                <a:gd name="T23" fmla="*/ 152 h 193"/>
                <a:gd name="T24" fmla="*/ 28 w 220"/>
                <a:gd name="T25" fmla="*/ 152 h 193"/>
                <a:gd name="T26" fmla="*/ 14 w 220"/>
                <a:gd name="T27" fmla="*/ 148 h 193"/>
                <a:gd name="T28" fmla="*/ 4 w 220"/>
                <a:gd name="T29" fmla="*/ 138 h 193"/>
                <a:gd name="T30" fmla="*/ 0 w 220"/>
                <a:gd name="T31" fmla="*/ 124 h 193"/>
                <a:gd name="T32" fmla="*/ 0 w 220"/>
                <a:gd name="T33" fmla="*/ 28 h 193"/>
                <a:gd name="T34" fmla="*/ 4 w 220"/>
                <a:gd name="T35" fmla="*/ 14 h 193"/>
                <a:gd name="T36" fmla="*/ 14 w 220"/>
                <a:gd name="T37" fmla="*/ 4 h 193"/>
                <a:gd name="T38" fmla="*/ 28 w 220"/>
                <a:gd name="T39" fmla="*/ 0 h 1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0" h="193">
                  <a:moveTo>
                    <a:pt x="28" y="0"/>
                  </a:moveTo>
                  <a:lnTo>
                    <a:pt x="192" y="0"/>
                  </a:lnTo>
                  <a:lnTo>
                    <a:pt x="206" y="4"/>
                  </a:lnTo>
                  <a:lnTo>
                    <a:pt x="217" y="14"/>
                  </a:lnTo>
                  <a:lnTo>
                    <a:pt x="220" y="28"/>
                  </a:lnTo>
                  <a:lnTo>
                    <a:pt x="220" y="124"/>
                  </a:lnTo>
                  <a:lnTo>
                    <a:pt x="217" y="138"/>
                  </a:lnTo>
                  <a:lnTo>
                    <a:pt x="206" y="148"/>
                  </a:lnTo>
                  <a:lnTo>
                    <a:pt x="192" y="152"/>
                  </a:lnTo>
                  <a:lnTo>
                    <a:pt x="138" y="152"/>
                  </a:lnTo>
                  <a:lnTo>
                    <a:pt x="138" y="193"/>
                  </a:lnTo>
                  <a:lnTo>
                    <a:pt x="83" y="152"/>
                  </a:lnTo>
                  <a:lnTo>
                    <a:pt x="28" y="152"/>
                  </a:lnTo>
                  <a:lnTo>
                    <a:pt x="14" y="148"/>
                  </a:lnTo>
                  <a:lnTo>
                    <a:pt x="4" y="138"/>
                  </a:lnTo>
                  <a:lnTo>
                    <a:pt x="0" y="124"/>
                  </a:lnTo>
                  <a:lnTo>
                    <a:pt x="0" y="28"/>
                  </a:lnTo>
                  <a:lnTo>
                    <a:pt x="4" y="14"/>
                  </a:lnTo>
                  <a:lnTo>
                    <a:pt x="14" y="4"/>
                  </a:lnTo>
                  <a:lnTo>
                    <a:pt x="28" y="0"/>
                  </a:lnTo>
                  <a:close/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latin typeface="Aharoni" panose="02010803020104030203" pitchFamily="2" charset="-79"/>
                <a:cs typeface="Aharoni" panose="02010803020104030203" pitchFamily="2" charset="-79"/>
              </a:endParaRPr>
            </a:p>
          </p:txBody>
        </p:sp>
      </p:grpSp>
      <p:grpSp>
        <p:nvGrpSpPr>
          <p:cNvPr id="43" name="组合 42"/>
          <p:cNvGrpSpPr/>
          <p:nvPr/>
        </p:nvGrpSpPr>
        <p:grpSpPr>
          <a:xfrm>
            <a:off x="4915688" y="-39240"/>
            <a:ext cx="2820996" cy="6897240"/>
            <a:chOff x="4915688" y="-39240"/>
            <a:chExt cx="2820996" cy="6897240"/>
          </a:xfrm>
        </p:grpSpPr>
        <p:grpSp>
          <p:nvGrpSpPr>
            <p:cNvPr id="25" name="组合 24"/>
            <p:cNvGrpSpPr/>
            <p:nvPr/>
          </p:nvGrpSpPr>
          <p:grpSpPr>
            <a:xfrm>
              <a:off x="5146673" y="-39240"/>
              <a:ext cx="2359030" cy="6897240"/>
              <a:chOff x="5146673" y="-39240"/>
              <a:chExt cx="2359030" cy="6897240"/>
            </a:xfrm>
          </p:grpSpPr>
          <p:sp>
            <p:nvSpPr>
              <p:cNvPr id="19" name="矩形 18"/>
              <p:cNvSpPr/>
              <p:nvPr/>
            </p:nvSpPr>
            <p:spPr>
              <a:xfrm>
                <a:off x="5146673" y="-39240"/>
                <a:ext cx="2359026" cy="6897233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Aharoni" panose="02010803020104030203" pitchFamily="2" charset="-79"/>
                  <a:cs typeface="Aharoni" panose="02010803020104030203" pitchFamily="2" charset="-79"/>
                </a:endParaRPr>
              </a:p>
            </p:txBody>
          </p:sp>
          <p:sp>
            <p:nvSpPr>
              <p:cNvPr id="10" name="矩形 9"/>
              <p:cNvSpPr/>
              <p:nvPr/>
            </p:nvSpPr>
            <p:spPr>
              <a:xfrm>
                <a:off x="5162554" y="0"/>
                <a:ext cx="2343149" cy="3024188"/>
              </a:xfrm>
              <a:prstGeom prst="rect">
                <a:avLst/>
              </a:prstGeom>
              <a:solidFill>
                <a:srgbClr val="D9742C"/>
              </a:solidFill>
              <a:ln>
                <a:noFill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Aharoni" panose="02010803020104030203" pitchFamily="2" charset="-79"/>
                  <a:cs typeface="Aharoni" panose="02010803020104030203" pitchFamily="2" charset="-79"/>
                </a:endParaRPr>
              </a:p>
            </p:txBody>
          </p:sp>
          <p:sp>
            <p:nvSpPr>
              <p:cNvPr id="11" name="矩形 10"/>
              <p:cNvSpPr/>
              <p:nvPr/>
            </p:nvSpPr>
            <p:spPr>
              <a:xfrm>
                <a:off x="5162553" y="4768851"/>
                <a:ext cx="2343149" cy="2089149"/>
              </a:xfrm>
              <a:prstGeom prst="rect">
                <a:avLst/>
              </a:prstGeom>
              <a:solidFill>
                <a:srgbClr val="D9742C"/>
              </a:solidFill>
              <a:ln>
                <a:noFill/>
              </a:ln>
              <a:effectLst>
                <a:outerShdw blurRad="50800" dist="38100" dir="13500000" algn="b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Aharoni" panose="02010803020104030203" pitchFamily="2" charset="-79"/>
                  <a:cs typeface="Aharoni" panose="02010803020104030203" pitchFamily="2" charset="-79"/>
                </a:endParaRPr>
              </a:p>
            </p:txBody>
          </p:sp>
        </p:grpSp>
        <p:sp>
          <p:nvSpPr>
            <p:cNvPr id="29" name="文本框 28"/>
            <p:cNvSpPr txBox="1"/>
            <p:nvPr/>
          </p:nvSpPr>
          <p:spPr>
            <a:xfrm>
              <a:off x="4915688" y="3593445"/>
              <a:ext cx="2820996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4000" dirty="0" smtClean="0">
                  <a:solidFill>
                    <a:srgbClr val="17324D"/>
                  </a:solidFill>
                  <a:latin typeface="Aharoni" panose="02010803020104030203" pitchFamily="2" charset="-79"/>
                  <a:ea typeface="华文细黑" panose="02010600040101010101" pitchFamily="2" charset="-122"/>
                  <a:cs typeface="Aharoni" panose="02010803020104030203" pitchFamily="2" charset="-79"/>
                </a:rPr>
                <a:t>TWO</a:t>
              </a:r>
              <a:endParaRPr lang="en-US" altLang="zh-CN" sz="4000" dirty="0" smtClean="0">
                <a:solidFill>
                  <a:srgbClr val="17324D"/>
                </a:solidFill>
                <a:latin typeface="Aharoni" panose="02010803020104030203" pitchFamily="2" charset="-79"/>
                <a:ea typeface="华文细黑" panose="02010600040101010101" pitchFamily="2" charset="-122"/>
                <a:cs typeface="Aharoni" panose="02010803020104030203" pitchFamily="2" charset="-79"/>
              </a:endParaRPr>
            </a:p>
          </p:txBody>
        </p:sp>
        <p:sp>
          <p:nvSpPr>
            <p:cNvPr id="40" name="Freeform 32"/>
            <p:cNvSpPr>
              <a:spLocks noChangeAspect="1" noEditPoints="1"/>
            </p:cNvSpPr>
            <p:nvPr/>
          </p:nvSpPr>
          <p:spPr bwMode="auto">
            <a:xfrm>
              <a:off x="5970491" y="5223601"/>
              <a:ext cx="720000" cy="720000"/>
            </a:xfrm>
            <a:custGeom>
              <a:avLst/>
              <a:gdLst>
                <a:gd name="T0" fmla="*/ 99 w 231"/>
                <a:gd name="T1" fmla="*/ 68 h 231"/>
                <a:gd name="T2" fmla="*/ 75 w 231"/>
                <a:gd name="T3" fmla="*/ 85 h 231"/>
                <a:gd name="T4" fmla="*/ 65 w 231"/>
                <a:gd name="T5" fmla="*/ 115 h 231"/>
                <a:gd name="T6" fmla="*/ 75 w 231"/>
                <a:gd name="T7" fmla="*/ 144 h 231"/>
                <a:gd name="T8" fmla="*/ 99 w 231"/>
                <a:gd name="T9" fmla="*/ 163 h 231"/>
                <a:gd name="T10" fmla="*/ 131 w 231"/>
                <a:gd name="T11" fmla="*/ 163 h 231"/>
                <a:gd name="T12" fmla="*/ 155 w 231"/>
                <a:gd name="T13" fmla="*/ 144 h 231"/>
                <a:gd name="T14" fmla="*/ 166 w 231"/>
                <a:gd name="T15" fmla="*/ 115 h 231"/>
                <a:gd name="T16" fmla="*/ 155 w 231"/>
                <a:gd name="T17" fmla="*/ 85 h 231"/>
                <a:gd name="T18" fmla="*/ 131 w 231"/>
                <a:gd name="T19" fmla="*/ 68 h 231"/>
                <a:gd name="T20" fmla="*/ 79 w 231"/>
                <a:gd name="T21" fmla="*/ 0 h 231"/>
                <a:gd name="T22" fmla="*/ 102 w 231"/>
                <a:gd name="T23" fmla="*/ 19 h 231"/>
                <a:gd name="T24" fmla="*/ 130 w 231"/>
                <a:gd name="T25" fmla="*/ 19 h 231"/>
                <a:gd name="T26" fmla="*/ 152 w 231"/>
                <a:gd name="T27" fmla="*/ 0 h 231"/>
                <a:gd name="T28" fmla="*/ 173 w 231"/>
                <a:gd name="T29" fmla="*/ 23 h 231"/>
                <a:gd name="T30" fmla="*/ 185 w 231"/>
                <a:gd name="T31" fmla="*/ 46 h 231"/>
                <a:gd name="T32" fmla="*/ 208 w 231"/>
                <a:gd name="T33" fmla="*/ 59 h 231"/>
                <a:gd name="T34" fmla="*/ 231 w 231"/>
                <a:gd name="T35" fmla="*/ 82 h 231"/>
                <a:gd name="T36" fmla="*/ 212 w 231"/>
                <a:gd name="T37" fmla="*/ 102 h 231"/>
                <a:gd name="T38" fmla="*/ 212 w 231"/>
                <a:gd name="T39" fmla="*/ 129 h 231"/>
                <a:gd name="T40" fmla="*/ 231 w 231"/>
                <a:gd name="T41" fmla="*/ 149 h 231"/>
                <a:gd name="T42" fmla="*/ 208 w 231"/>
                <a:gd name="T43" fmla="*/ 171 h 231"/>
                <a:gd name="T44" fmla="*/ 185 w 231"/>
                <a:gd name="T45" fmla="*/ 184 h 231"/>
                <a:gd name="T46" fmla="*/ 173 w 231"/>
                <a:gd name="T47" fmla="*/ 206 h 231"/>
                <a:gd name="T48" fmla="*/ 152 w 231"/>
                <a:gd name="T49" fmla="*/ 231 h 231"/>
                <a:gd name="T50" fmla="*/ 130 w 231"/>
                <a:gd name="T51" fmla="*/ 212 h 231"/>
                <a:gd name="T52" fmla="*/ 102 w 231"/>
                <a:gd name="T53" fmla="*/ 212 h 231"/>
                <a:gd name="T54" fmla="*/ 79 w 231"/>
                <a:gd name="T55" fmla="*/ 231 h 231"/>
                <a:gd name="T56" fmla="*/ 57 w 231"/>
                <a:gd name="T57" fmla="*/ 206 h 231"/>
                <a:gd name="T58" fmla="*/ 47 w 231"/>
                <a:gd name="T59" fmla="*/ 184 h 231"/>
                <a:gd name="T60" fmla="*/ 24 w 231"/>
                <a:gd name="T61" fmla="*/ 172 h 231"/>
                <a:gd name="T62" fmla="*/ 0 w 231"/>
                <a:gd name="T63" fmla="*/ 152 h 231"/>
                <a:gd name="T64" fmla="*/ 19 w 231"/>
                <a:gd name="T65" fmla="*/ 129 h 231"/>
                <a:gd name="T66" fmla="*/ 19 w 231"/>
                <a:gd name="T67" fmla="*/ 102 h 231"/>
                <a:gd name="T68" fmla="*/ 0 w 231"/>
                <a:gd name="T69" fmla="*/ 82 h 231"/>
                <a:gd name="T70" fmla="*/ 24 w 231"/>
                <a:gd name="T71" fmla="*/ 59 h 231"/>
                <a:gd name="T72" fmla="*/ 47 w 231"/>
                <a:gd name="T73" fmla="*/ 46 h 231"/>
                <a:gd name="T74" fmla="*/ 57 w 231"/>
                <a:gd name="T75" fmla="*/ 23 h 231"/>
                <a:gd name="T76" fmla="*/ 79 w 231"/>
                <a:gd name="T77" fmla="*/ 0 h 2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31" h="231">
                  <a:moveTo>
                    <a:pt x="116" y="65"/>
                  </a:moveTo>
                  <a:lnTo>
                    <a:pt x="99" y="68"/>
                  </a:lnTo>
                  <a:lnTo>
                    <a:pt x="85" y="74"/>
                  </a:lnTo>
                  <a:lnTo>
                    <a:pt x="75" y="85"/>
                  </a:lnTo>
                  <a:lnTo>
                    <a:pt x="68" y="99"/>
                  </a:lnTo>
                  <a:lnTo>
                    <a:pt x="65" y="115"/>
                  </a:lnTo>
                  <a:lnTo>
                    <a:pt x="68" y="131"/>
                  </a:lnTo>
                  <a:lnTo>
                    <a:pt x="75" y="144"/>
                  </a:lnTo>
                  <a:lnTo>
                    <a:pt x="85" y="155"/>
                  </a:lnTo>
                  <a:lnTo>
                    <a:pt x="99" y="163"/>
                  </a:lnTo>
                  <a:lnTo>
                    <a:pt x="116" y="166"/>
                  </a:lnTo>
                  <a:lnTo>
                    <a:pt x="131" y="163"/>
                  </a:lnTo>
                  <a:lnTo>
                    <a:pt x="145" y="155"/>
                  </a:lnTo>
                  <a:lnTo>
                    <a:pt x="155" y="144"/>
                  </a:lnTo>
                  <a:lnTo>
                    <a:pt x="163" y="131"/>
                  </a:lnTo>
                  <a:lnTo>
                    <a:pt x="166" y="115"/>
                  </a:lnTo>
                  <a:lnTo>
                    <a:pt x="163" y="99"/>
                  </a:lnTo>
                  <a:lnTo>
                    <a:pt x="155" y="85"/>
                  </a:lnTo>
                  <a:lnTo>
                    <a:pt x="145" y="74"/>
                  </a:lnTo>
                  <a:lnTo>
                    <a:pt x="131" y="68"/>
                  </a:lnTo>
                  <a:lnTo>
                    <a:pt x="116" y="65"/>
                  </a:lnTo>
                  <a:close/>
                  <a:moveTo>
                    <a:pt x="79" y="0"/>
                  </a:moveTo>
                  <a:lnTo>
                    <a:pt x="89" y="11"/>
                  </a:lnTo>
                  <a:lnTo>
                    <a:pt x="102" y="19"/>
                  </a:lnTo>
                  <a:lnTo>
                    <a:pt x="116" y="22"/>
                  </a:lnTo>
                  <a:lnTo>
                    <a:pt x="130" y="19"/>
                  </a:lnTo>
                  <a:lnTo>
                    <a:pt x="143" y="11"/>
                  </a:lnTo>
                  <a:lnTo>
                    <a:pt x="152" y="0"/>
                  </a:lnTo>
                  <a:lnTo>
                    <a:pt x="175" y="9"/>
                  </a:lnTo>
                  <a:lnTo>
                    <a:pt x="173" y="23"/>
                  </a:lnTo>
                  <a:lnTo>
                    <a:pt x="176" y="36"/>
                  </a:lnTo>
                  <a:lnTo>
                    <a:pt x="185" y="46"/>
                  </a:lnTo>
                  <a:lnTo>
                    <a:pt x="195" y="55"/>
                  </a:lnTo>
                  <a:lnTo>
                    <a:pt x="208" y="59"/>
                  </a:lnTo>
                  <a:lnTo>
                    <a:pt x="222" y="59"/>
                  </a:lnTo>
                  <a:lnTo>
                    <a:pt x="231" y="82"/>
                  </a:lnTo>
                  <a:lnTo>
                    <a:pt x="219" y="90"/>
                  </a:lnTo>
                  <a:lnTo>
                    <a:pt x="212" y="102"/>
                  </a:lnTo>
                  <a:lnTo>
                    <a:pt x="209" y="115"/>
                  </a:lnTo>
                  <a:lnTo>
                    <a:pt x="212" y="129"/>
                  </a:lnTo>
                  <a:lnTo>
                    <a:pt x="219" y="139"/>
                  </a:lnTo>
                  <a:lnTo>
                    <a:pt x="231" y="149"/>
                  </a:lnTo>
                  <a:lnTo>
                    <a:pt x="222" y="172"/>
                  </a:lnTo>
                  <a:lnTo>
                    <a:pt x="208" y="171"/>
                  </a:lnTo>
                  <a:lnTo>
                    <a:pt x="195" y="175"/>
                  </a:lnTo>
                  <a:lnTo>
                    <a:pt x="185" y="184"/>
                  </a:lnTo>
                  <a:lnTo>
                    <a:pt x="176" y="195"/>
                  </a:lnTo>
                  <a:lnTo>
                    <a:pt x="173" y="206"/>
                  </a:lnTo>
                  <a:lnTo>
                    <a:pt x="175" y="220"/>
                  </a:lnTo>
                  <a:lnTo>
                    <a:pt x="152" y="231"/>
                  </a:lnTo>
                  <a:lnTo>
                    <a:pt x="143" y="219"/>
                  </a:lnTo>
                  <a:lnTo>
                    <a:pt x="130" y="212"/>
                  </a:lnTo>
                  <a:lnTo>
                    <a:pt x="116" y="208"/>
                  </a:lnTo>
                  <a:lnTo>
                    <a:pt x="102" y="212"/>
                  </a:lnTo>
                  <a:lnTo>
                    <a:pt x="89" y="219"/>
                  </a:lnTo>
                  <a:lnTo>
                    <a:pt x="79" y="231"/>
                  </a:lnTo>
                  <a:lnTo>
                    <a:pt x="56" y="220"/>
                  </a:lnTo>
                  <a:lnTo>
                    <a:pt x="57" y="206"/>
                  </a:lnTo>
                  <a:lnTo>
                    <a:pt x="55" y="195"/>
                  </a:lnTo>
                  <a:lnTo>
                    <a:pt x="47" y="184"/>
                  </a:lnTo>
                  <a:lnTo>
                    <a:pt x="36" y="176"/>
                  </a:lnTo>
                  <a:lnTo>
                    <a:pt x="24" y="172"/>
                  </a:lnTo>
                  <a:lnTo>
                    <a:pt x="10" y="175"/>
                  </a:lnTo>
                  <a:lnTo>
                    <a:pt x="0" y="152"/>
                  </a:lnTo>
                  <a:lnTo>
                    <a:pt x="11" y="141"/>
                  </a:lnTo>
                  <a:lnTo>
                    <a:pt x="19" y="129"/>
                  </a:lnTo>
                  <a:lnTo>
                    <a:pt x="22" y="115"/>
                  </a:lnTo>
                  <a:lnTo>
                    <a:pt x="19" y="102"/>
                  </a:lnTo>
                  <a:lnTo>
                    <a:pt x="11" y="90"/>
                  </a:lnTo>
                  <a:lnTo>
                    <a:pt x="0" y="82"/>
                  </a:lnTo>
                  <a:lnTo>
                    <a:pt x="10" y="59"/>
                  </a:lnTo>
                  <a:lnTo>
                    <a:pt x="24" y="59"/>
                  </a:lnTo>
                  <a:lnTo>
                    <a:pt x="36" y="55"/>
                  </a:lnTo>
                  <a:lnTo>
                    <a:pt x="47" y="46"/>
                  </a:lnTo>
                  <a:lnTo>
                    <a:pt x="55" y="36"/>
                  </a:lnTo>
                  <a:lnTo>
                    <a:pt x="57" y="23"/>
                  </a:lnTo>
                  <a:lnTo>
                    <a:pt x="56" y="9"/>
                  </a:lnTo>
                  <a:lnTo>
                    <a:pt x="79" y="0"/>
                  </a:lnTo>
                  <a:close/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latin typeface="Aharoni" panose="02010803020104030203" pitchFamily="2" charset="-79"/>
                <a:cs typeface="Aharoni" panose="02010803020104030203" pitchFamily="2" charset="-79"/>
              </a:endParaRPr>
            </a:p>
          </p:txBody>
        </p:sp>
      </p:grpSp>
      <p:grpSp>
        <p:nvGrpSpPr>
          <p:cNvPr id="42" name="组合 41"/>
          <p:cNvGrpSpPr/>
          <p:nvPr/>
        </p:nvGrpSpPr>
        <p:grpSpPr>
          <a:xfrm>
            <a:off x="2540778" y="-39234"/>
            <a:ext cx="2820996" cy="6897235"/>
            <a:chOff x="2540778" y="-39234"/>
            <a:chExt cx="2820996" cy="6897235"/>
          </a:xfrm>
        </p:grpSpPr>
        <p:grpSp>
          <p:nvGrpSpPr>
            <p:cNvPr id="24" name="组合 23"/>
            <p:cNvGrpSpPr/>
            <p:nvPr/>
          </p:nvGrpSpPr>
          <p:grpSpPr>
            <a:xfrm>
              <a:off x="2803525" y="-39234"/>
              <a:ext cx="2359029" cy="6897235"/>
              <a:chOff x="2803525" y="-39234"/>
              <a:chExt cx="2359029" cy="6897235"/>
            </a:xfrm>
          </p:grpSpPr>
          <p:sp>
            <p:nvSpPr>
              <p:cNvPr id="18" name="矩形 17"/>
              <p:cNvSpPr/>
              <p:nvPr/>
            </p:nvSpPr>
            <p:spPr>
              <a:xfrm>
                <a:off x="2803525" y="-39234"/>
                <a:ext cx="2359026" cy="6897233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Aharoni" panose="02010803020104030203" pitchFamily="2" charset="-79"/>
                  <a:cs typeface="Aharoni" panose="02010803020104030203" pitchFamily="2" charset="-79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>
                <a:off x="2819405" y="0"/>
                <a:ext cx="2343149" cy="2800350"/>
              </a:xfrm>
              <a:prstGeom prst="rect">
                <a:avLst/>
              </a:prstGeom>
              <a:solidFill>
                <a:srgbClr val="994C52"/>
              </a:solidFill>
              <a:ln>
                <a:noFill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Aharoni" panose="02010803020104030203" pitchFamily="2" charset="-79"/>
                  <a:cs typeface="Aharoni" panose="02010803020104030203" pitchFamily="2" charset="-79"/>
                </a:endParaRPr>
              </a:p>
            </p:txBody>
          </p:sp>
          <p:sp>
            <p:nvSpPr>
              <p:cNvPr id="9" name="矩形 8"/>
              <p:cNvSpPr/>
              <p:nvPr/>
            </p:nvSpPr>
            <p:spPr>
              <a:xfrm>
                <a:off x="2819405" y="4545014"/>
                <a:ext cx="2343149" cy="2312987"/>
              </a:xfrm>
              <a:prstGeom prst="rect">
                <a:avLst/>
              </a:prstGeom>
              <a:solidFill>
                <a:srgbClr val="994C52"/>
              </a:solidFill>
              <a:ln>
                <a:noFill/>
              </a:ln>
              <a:effectLst>
                <a:outerShdw blurRad="50800" dist="38100" dir="13500000" algn="b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Aharoni" panose="02010803020104030203" pitchFamily="2" charset="-79"/>
                  <a:cs typeface="Aharoni" panose="02010803020104030203" pitchFamily="2" charset="-79"/>
                </a:endParaRPr>
              </a:p>
            </p:txBody>
          </p:sp>
        </p:grpSp>
        <p:sp>
          <p:nvSpPr>
            <p:cNvPr id="28" name="文本框 27"/>
            <p:cNvSpPr txBox="1"/>
            <p:nvPr/>
          </p:nvSpPr>
          <p:spPr>
            <a:xfrm>
              <a:off x="2540778" y="3298963"/>
              <a:ext cx="2820996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4000" dirty="0" smtClean="0">
                  <a:solidFill>
                    <a:srgbClr val="17324D"/>
                  </a:solidFill>
                  <a:latin typeface="Aharoni" panose="02010803020104030203" pitchFamily="2" charset="-79"/>
                  <a:ea typeface="华文细黑" panose="02010600040101010101" pitchFamily="2" charset="-122"/>
                  <a:cs typeface="Aharoni" panose="02010803020104030203" pitchFamily="2" charset="-79"/>
                </a:rPr>
                <a:t>ONE</a:t>
              </a:r>
              <a:endParaRPr lang="zh-CN" altLang="en-US" sz="4000" dirty="0">
                <a:solidFill>
                  <a:srgbClr val="17324D"/>
                </a:solidFill>
                <a:latin typeface="Aharoni" panose="02010803020104030203" pitchFamily="2" charset="-79"/>
                <a:ea typeface="华文细黑" panose="02010600040101010101" pitchFamily="2" charset="-122"/>
                <a:cs typeface="Aharoni" panose="02010803020104030203" pitchFamily="2" charset="-79"/>
              </a:endParaRPr>
            </a:p>
          </p:txBody>
        </p:sp>
        <p:sp>
          <p:nvSpPr>
            <p:cNvPr id="39" name="Freeform 49"/>
            <p:cNvSpPr>
              <a:spLocks noChangeAspect="1" noEditPoints="1"/>
            </p:cNvSpPr>
            <p:nvPr/>
          </p:nvSpPr>
          <p:spPr bwMode="auto">
            <a:xfrm>
              <a:off x="3546831" y="4929551"/>
              <a:ext cx="808889" cy="720000"/>
            </a:xfrm>
            <a:custGeom>
              <a:avLst/>
              <a:gdLst>
                <a:gd name="T0" fmla="*/ 60 w 273"/>
                <a:gd name="T1" fmla="*/ 239 h 243"/>
                <a:gd name="T2" fmla="*/ 52 w 273"/>
                <a:gd name="T3" fmla="*/ 243 h 243"/>
                <a:gd name="T4" fmla="*/ 36 w 273"/>
                <a:gd name="T5" fmla="*/ 225 h 243"/>
                <a:gd name="T6" fmla="*/ 37 w 273"/>
                <a:gd name="T7" fmla="*/ 218 h 243"/>
                <a:gd name="T8" fmla="*/ 118 w 273"/>
                <a:gd name="T9" fmla="*/ 84 h 243"/>
                <a:gd name="T10" fmla="*/ 234 w 273"/>
                <a:gd name="T11" fmla="*/ 219 h 243"/>
                <a:gd name="T12" fmla="*/ 233 w 273"/>
                <a:gd name="T13" fmla="*/ 226 h 243"/>
                <a:gd name="T14" fmla="*/ 214 w 273"/>
                <a:gd name="T15" fmla="*/ 239 h 243"/>
                <a:gd name="T16" fmla="*/ 95 w 273"/>
                <a:gd name="T17" fmla="*/ 108 h 243"/>
                <a:gd name="T18" fmla="*/ 95 w 273"/>
                <a:gd name="T19" fmla="*/ 102 h 243"/>
                <a:gd name="T20" fmla="*/ 228 w 273"/>
                <a:gd name="T21" fmla="*/ 2 h 243"/>
                <a:gd name="T22" fmla="*/ 232 w 273"/>
                <a:gd name="T23" fmla="*/ 5 h 243"/>
                <a:gd name="T24" fmla="*/ 229 w 273"/>
                <a:gd name="T25" fmla="*/ 11 h 243"/>
                <a:gd name="T26" fmla="*/ 219 w 273"/>
                <a:gd name="T27" fmla="*/ 30 h 243"/>
                <a:gd name="T28" fmla="*/ 218 w 273"/>
                <a:gd name="T29" fmla="*/ 45 h 243"/>
                <a:gd name="T30" fmla="*/ 241 w 273"/>
                <a:gd name="T31" fmla="*/ 58 h 243"/>
                <a:gd name="T32" fmla="*/ 254 w 273"/>
                <a:gd name="T33" fmla="*/ 48 h 243"/>
                <a:gd name="T34" fmla="*/ 264 w 273"/>
                <a:gd name="T35" fmla="*/ 31 h 243"/>
                <a:gd name="T36" fmla="*/ 269 w 273"/>
                <a:gd name="T37" fmla="*/ 25 h 243"/>
                <a:gd name="T38" fmla="*/ 271 w 273"/>
                <a:gd name="T39" fmla="*/ 28 h 243"/>
                <a:gd name="T40" fmla="*/ 273 w 273"/>
                <a:gd name="T41" fmla="*/ 51 h 243"/>
                <a:gd name="T42" fmla="*/ 261 w 273"/>
                <a:gd name="T43" fmla="*/ 85 h 243"/>
                <a:gd name="T44" fmla="*/ 225 w 273"/>
                <a:gd name="T45" fmla="*/ 93 h 243"/>
                <a:gd name="T46" fmla="*/ 199 w 273"/>
                <a:gd name="T47" fmla="*/ 102 h 243"/>
                <a:gd name="T48" fmla="*/ 176 w 273"/>
                <a:gd name="T49" fmla="*/ 82 h 243"/>
                <a:gd name="T50" fmla="*/ 186 w 273"/>
                <a:gd name="T51" fmla="*/ 47 h 243"/>
                <a:gd name="T52" fmla="*/ 201 w 273"/>
                <a:gd name="T53" fmla="*/ 16 h 243"/>
                <a:gd name="T54" fmla="*/ 227 w 273"/>
                <a:gd name="T55" fmla="*/ 3 h 243"/>
                <a:gd name="T56" fmla="*/ 141 w 273"/>
                <a:gd name="T57" fmla="*/ 0 h 243"/>
                <a:gd name="T58" fmla="*/ 145 w 273"/>
                <a:gd name="T59" fmla="*/ 2 h 243"/>
                <a:gd name="T60" fmla="*/ 113 w 273"/>
                <a:gd name="T61" fmla="*/ 19 h 243"/>
                <a:gd name="T62" fmla="*/ 92 w 273"/>
                <a:gd name="T63" fmla="*/ 44 h 243"/>
                <a:gd name="T64" fmla="*/ 101 w 273"/>
                <a:gd name="T65" fmla="*/ 61 h 243"/>
                <a:gd name="T66" fmla="*/ 106 w 273"/>
                <a:gd name="T67" fmla="*/ 67 h 243"/>
                <a:gd name="T68" fmla="*/ 106 w 273"/>
                <a:gd name="T69" fmla="*/ 71 h 243"/>
                <a:gd name="T70" fmla="*/ 92 w 273"/>
                <a:gd name="T71" fmla="*/ 84 h 243"/>
                <a:gd name="T72" fmla="*/ 84 w 273"/>
                <a:gd name="T73" fmla="*/ 91 h 243"/>
                <a:gd name="T74" fmla="*/ 80 w 273"/>
                <a:gd name="T75" fmla="*/ 91 h 243"/>
                <a:gd name="T76" fmla="*/ 51 w 273"/>
                <a:gd name="T77" fmla="*/ 74 h 243"/>
                <a:gd name="T78" fmla="*/ 38 w 273"/>
                <a:gd name="T79" fmla="*/ 84 h 243"/>
                <a:gd name="T80" fmla="*/ 37 w 273"/>
                <a:gd name="T81" fmla="*/ 93 h 243"/>
                <a:gd name="T82" fmla="*/ 34 w 273"/>
                <a:gd name="T83" fmla="*/ 98 h 243"/>
                <a:gd name="T84" fmla="*/ 28 w 273"/>
                <a:gd name="T85" fmla="*/ 103 h 243"/>
                <a:gd name="T86" fmla="*/ 22 w 273"/>
                <a:gd name="T87" fmla="*/ 103 h 243"/>
                <a:gd name="T88" fmla="*/ 13 w 273"/>
                <a:gd name="T89" fmla="*/ 94 h 243"/>
                <a:gd name="T90" fmla="*/ 1 w 273"/>
                <a:gd name="T91" fmla="*/ 81 h 243"/>
                <a:gd name="T92" fmla="*/ 1 w 273"/>
                <a:gd name="T93" fmla="*/ 75 h 243"/>
                <a:gd name="T94" fmla="*/ 8 w 273"/>
                <a:gd name="T95" fmla="*/ 70 h 243"/>
                <a:gd name="T96" fmla="*/ 14 w 273"/>
                <a:gd name="T97" fmla="*/ 65 h 243"/>
                <a:gd name="T98" fmla="*/ 22 w 273"/>
                <a:gd name="T99" fmla="*/ 65 h 243"/>
                <a:gd name="T100" fmla="*/ 32 w 273"/>
                <a:gd name="T101" fmla="*/ 57 h 243"/>
                <a:gd name="T102" fmla="*/ 34 w 273"/>
                <a:gd name="T103" fmla="*/ 47 h 243"/>
                <a:gd name="T104" fmla="*/ 39 w 273"/>
                <a:gd name="T105" fmla="*/ 39 h 243"/>
                <a:gd name="T106" fmla="*/ 69 w 273"/>
                <a:gd name="T107" fmla="*/ 19 h 243"/>
                <a:gd name="T108" fmla="*/ 110 w 273"/>
                <a:gd name="T109" fmla="*/ 0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273" h="243">
                  <a:moveTo>
                    <a:pt x="107" y="150"/>
                  </a:moveTo>
                  <a:lnTo>
                    <a:pt x="127" y="173"/>
                  </a:lnTo>
                  <a:lnTo>
                    <a:pt x="60" y="239"/>
                  </a:lnTo>
                  <a:lnTo>
                    <a:pt x="57" y="242"/>
                  </a:lnTo>
                  <a:lnTo>
                    <a:pt x="55" y="243"/>
                  </a:lnTo>
                  <a:lnTo>
                    <a:pt x="52" y="243"/>
                  </a:lnTo>
                  <a:lnTo>
                    <a:pt x="50" y="240"/>
                  </a:lnTo>
                  <a:lnTo>
                    <a:pt x="37" y="228"/>
                  </a:lnTo>
                  <a:lnTo>
                    <a:pt x="36" y="225"/>
                  </a:lnTo>
                  <a:lnTo>
                    <a:pt x="34" y="223"/>
                  </a:lnTo>
                  <a:lnTo>
                    <a:pt x="36" y="220"/>
                  </a:lnTo>
                  <a:lnTo>
                    <a:pt x="37" y="218"/>
                  </a:lnTo>
                  <a:lnTo>
                    <a:pt x="107" y="150"/>
                  </a:lnTo>
                  <a:close/>
                  <a:moveTo>
                    <a:pt x="117" y="84"/>
                  </a:moveTo>
                  <a:lnTo>
                    <a:pt x="118" y="84"/>
                  </a:lnTo>
                  <a:lnTo>
                    <a:pt x="121" y="85"/>
                  </a:lnTo>
                  <a:lnTo>
                    <a:pt x="233" y="216"/>
                  </a:lnTo>
                  <a:lnTo>
                    <a:pt x="234" y="219"/>
                  </a:lnTo>
                  <a:lnTo>
                    <a:pt x="236" y="221"/>
                  </a:lnTo>
                  <a:lnTo>
                    <a:pt x="234" y="224"/>
                  </a:lnTo>
                  <a:lnTo>
                    <a:pt x="233" y="226"/>
                  </a:lnTo>
                  <a:lnTo>
                    <a:pt x="219" y="238"/>
                  </a:lnTo>
                  <a:lnTo>
                    <a:pt x="217" y="239"/>
                  </a:lnTo>
                  <a:lnTo>
                    <a:pt x="214" y="239"/>
                  </a:lnTo>
                  <a:lnTo>
                    <a:pt x="211" y="239"/>
                  </a:lnTo>
                  <a:lnTo>
                    <a:pt x="209" y="237"/>
                  </a:lnTo>
                  <a:lnTo>
                    <a:pt x="95" y="108"/>
                  </a:lnTo>
                  <a:lnTo>
                    <a:pt x="94" y="105"/>
                  </a:lnTo>
                  <a:lnTo>
                    <a:pt x="94" y="104"/>
                  </a:lnTo>
                  <a:lnTo>
                    <a:pt x="95" y="102"/>
                  </a:lnTo>
                  <a:lnTo>
                    <a:pt x="115" y="85"/>
                  </a:lnTo>
                  <a:lnTo>
                    <a:pt x="117" y="84"/>
                  </a:lnTo>
                  <a:close/>
                  <a:moveTo>
                    <a:pt x="228" y="2"/>
                  </a:moveTo>
                  <a:lnTo>
                    <a:pt x="229" y="2"/>
                  </a:lnTo>
                  <a:lnTo>
                    <a:pt x="231" y="3"/>
                  </a:lnTo>
                  <a:lnTo>
                    <a:pt x="232" y="5"/>
                  </a:lnTo>
                  <a:lnTo>
                    <a:pt x="232" y="7"/>
                  </a:lnTo>
                  <a:lnTo>
                    <a:pt x="232" y="7"/>
                  </a:lnTo>
                  <a:lnTo>
                    <a:pt x="229" y="11"/>
                  </a:lnTo>
                  <a:lnTo>
                    <a:pt x="225" y="17"/>
                  </a:lnTo>
                  <a:lnTo>
                    <a:pt x="222" y="24"/>
                  </a:lnTo>
                  <a:lnTo>
                    <a:pt x="219" y="30"/>
                  </a:lnTo>
                  <a:lnTo>
                    <a:pt x="217" y="34"/>
                  </a:lnTo>
                  <a:lnTo>
                    <a:pt x="215" y="39"/>
                  </a:lnTo>
                  <a:lnTo>
                    <a:pt x="218" y="45"/>
                  </a:lnTo>
                  <a:lnTo>
                    <a:pt x="227" y="54"/>
                  </a:lnTo>
                  <a:lnTo>
                    <a:pt x="234" y="58"/>
                  </a:lnTo>
                  <a:lnTo>
                    <a:pt x="241" y="58"/>
                  </a:lnTo>
                  <a:lnTo>
                    <a:pt x="246" y="56"/>
                  </a:lnTo>
                  <a:lnTo>
                    <a:pt x="250" y="52"/>
                  </a:lnTo>
                  <a:lnTo>
                    <a:pt x="254" y="48"/>
                  </a:lnTo>
                  <a:lnTo>
                    <a:pt x="256" y="43"/>
                  </a:lnTo>
                  <a:lnTo>
                    <a:pt x="260" y="37"/>
                  </a:lnTo>
                  <a:lnTo>
                    <a:pt x="264" y="31"/>
                  </a:lnTo>
                  <a:lnTo>
                    <a:pt x="266" y="28"/>
                  </a:lnTo>
                  <a:lnTo>
                    <a:pt x="268" y="26"/>
                  </a:lnTo>
                  <a:lnTo>
                    <a:pt x="269" y="25"/>
                  </a:lnTo>
                  <a:lnTo>
                    <a:pt x="270" y="25"/>
                  </a:lnTo>
                  <a:lnTo>
                    <a:pt x="271" y="25"/>
                  </a:lnTo>
                  <a:lnTo>
                    <a:pt x="271" y="28"/>
                  </a:lnTo>
                  <a:lnTo>
                    <a:pt x="273" y="30"/>
                  </a:lnTo>
                  <a:lnTo>
                    <a:pt x="273" y="38"/>
                  </a:lnTo>
                  <a:lnTo>
                    <a:pt x="273" y="51"/>
                  </a:lnTo>
                  <a:lnTo>
                    <a:pt x="271" y="65"/>
                  </a:lnTo>
                  <a:lnTo>
                    <a:pt x="268" y="76"/>
                  </a:lnTo>
                  <a:lnTo>
                    <a:pt x="261" y="85"/>
                  </a:lnTo>
                  <a:lnTo>
                    <a:pt x="252" y="91"/>
                  </a:lnTo>
                  <a:lnTo>
                    <a:pt x="241" y="94"/>
                  </a:lnTo>
                  <a:lnTo>
                    <a:pt x="225" y="93"/>
                  </a:lnTo>
                  <a:lnTo>
                    <a:pt x="215" y="93"/>
                  </a:lnTo>
                  <a:lnTo>
                    <a:pt x="205" y="96"/>
                  </a:lnTo>
                  <a:lnTo>
                    <a:pt x="199" y="102"/>
                  </a:lnTo>
                  <a:lnTo>
                    <a:pt x="176" y="123"/>
                  </a:lnTo>
                  <a:lnTo>
                    <a:pt x="157" y="102"/>
                  </a:lnTo>
                  <a:lnTo>
                    <a:pt x="176" y="82"/>
                  </a:lnTo>
                  <a:lnTo>
                    <a:pt x="183" y="71"/>
                  </a:lnTo>
                  <a:lnTo>
                    <a:pt x="186" y="58"/>
                  </a:lnTo>
                  <a:lnTo>
                    <a:pt x="186" y="47"/>
                  </a:lnTo>
                  <a:lnTo>
                    <a:pt x="187" y="34"/>
                  </a:lnTo>
                  <a:lnTo>
                    <a:pt x="192" y="24"/>
                  </a:lnTo>
                  <a:lnTo>
                    <a:pt x="201" y="16"/>
                  </a:lnTo>
                  <a:lnTo>
                    <a:pt x="211" y="10"/>
                  </a:lnTo>
                  <a:lnTo>
                    <a:pt x="220" y="5"/>
                  </a:lnTo>
                  <a:lnTo>
                    <a:pt x="227" y="3"/>
                  </a:lnTo>
                  <a:lnTo>
                    <a:pt x="228" y="2"/>
                  </a:lnTo>
                  <a:close/>
                  <a:moveTo>
                    <a:pt x="129" y="0"/>
                  </a:moveTo>
                  <a:lnTo>
                    <a:pt x="141" y="0"/>
                  </a:lnTo>
                  <a:lnTo>
                    <a:pt x="149" y="0"/>
                  </a:lnTo>
                  <a:lnTo>
                    <a:pt x="150" y="1"/>
                  </a:lnTo>
                  <a:lnTo>
                    <a:pt x="145" y="2"/>
                  </a:lnTo>
                  <a:lnTo>
                    <a:pt x="136" y="6"/>
                  </a:lnTo>
                  <a:lnTo>
                    <a:pt x="125" y="12"/>
                  </a:lnTo>
                  <a:lnTo>
                    <a:pt x="113" y="19"/>
                  </a:lnTo>
                  <a:lnTo>
                    <a:pt x="102" y="25"/>
                  </a:lnTo>
                  <a:lnTo>
                    <a:pt x="94" y="34"/>
                  </a:lnTo>
                  <a:lnTo>
                    <a:pt x="92" y="44"/>
                  </a:lnTo>
                  <a:lnTo>
                    <a:pt x="95" y="54"/>
                  </a:lnTo>
                  <a:lnTo>
                    <a:pt x="98" y="57"/>
                  </a:lnTo>
                  <a:lnTo>
                    <a:pt x="101" y="61"/>
                  </a:lnTo>
                  <a:lnTo>
                    <a:pt x="103" y="63"/>
                  </a:lnTo>
                  <a:lnTo>
                    <a:pt x="104" y="66"/>
                  </a:lnTo>
                  <a:lnTo>
                    <a:pt x="106" y="67"/>
                  </a:lnTo>
                  <a:lnTo>
                    <a:pt x="107" y="68"/>
                  </a:lnTo>
                  <a:lnTo>
                    <a:pt x="107" y="71"/>
                  </a:lnTo>
                  <a:lnTo>
                    <a:pt x="106" y="71"/>
                  </a:lnTo>
                  <a:lnTo>
                    <a:pt x="103" y="74"/>
                  </a:lnTo>
                  <a:lnTo>
                    <a:pt x="98" y="79"/>
                  </a:lnTo>
                  <a:lnTo>
                    <a:pt x="92" y="84"/>
                  </a:lnTo>
                  <a:lnTo>
                    <a:pt x="87" y="88"/>
                  </a:lnTo>
                  <a:lnTo>
                    <a:pt x="84" y="90"/>
                  </a:lnTo>
                  <a:lnTo>
                    <a:pt x="84" y="91"/>
                  </a:lnTo>
                  <a:lnTo>
                    <a:pt x="83" y="91"/>
                  </a:lnTo>
                  <a:lnTo>
                    <a:pt x="81" y="93"/>
                  </a:lnTo>
                  <a:lnTo>
                    <a:pt x="80" y="91"/>
                  </a:lnTo>
                  <a:lnTo>
                    <a:pt x="70" y="81"/>
                  </a:lnTo>
                  <a:lnTo>
                    <a:pt x="60" y="75"/>
                  </a:lnTo>
                  <a:lnTo>
                    <a:pt x="51" y="74"/>
                  </a:lnTo>
                  <a:lnTo>
                    <a:pt x="42" y="79"/>
                  </a:lnTo>
                  <a:lnTo>
                    <a:pt x="39" y="81"/>
                  </a:lnTo>
                  <a:lnTo>
                    <a:pt x="38" y="84"/>
                  </a:lnTo>
                  <a:lnTo>
                    <a:pt x="38" y="88"/>
                  </a:lnTo>
                  <a:lnTo>
                    <a:pt x="38" y="90"/>
                  </a:lnTo>
                  <a:lnTo>
                    <a:pt x="37" y="93"/>
                  </a:lnTo>
                  <a:lnTo>
                    <a:pt x="37" y="94"/>
                  </a:lnTo>
                  <a:lnTo>
                    <a:pt x="36" y="95"/>
                  </a:lnTo>
                  <a:lnTo>
                    <a:pt x="34" y="98"/>
                  </a:lnTo>
                  <a:lnTo>
                    <a:pt x="32" y="99"/>
                  </a:lnTo>
                  <a:lnTo>
                    <a:pt x="29" y="102"/>
                  </a:lnTo>
                  <a:lnTo>
                    <a:pt x="28" y="103"/>
                  </a:lnTo>
                  <a:lnTo>
                    <a:pt x="25" y="104"/>
                  </a:lnTo>
                  <a:lnTo>
                    <a:pt x="23" y="104"/>
                  </a:lnTo>
                  <a:lnTo>
                    <a:pt x="22" y="103"/>
                  </a:lnTo>
                  <a:lnTo>
                    <a:pt x="19" y="102"/>
                  </a:lnTo>
                  <a:lnTo>
                    <a:pt x="16" y="99"/>
                  </a:lnTo>
                  <a:lnTo>
                    <a:pt x="13" y="94"/>
                  </a:lnTo>
                  <a:lnTo>
                    <a:pt x="8" y="88"/>
                  </a:lnTo>
                  <a:lnTo>
                    <a:pt x="2" y="82"/>
                  </a:lnTo>
                  <a:lnTo>
                    <a:pt x="1" y="81"/>
                  </a:lnTo>
                  <a:lnTo>
                    <a:pt x="0" y="79"/>
                  </a:lnTo>
                  <a:lnTo>
                    <a:pt x="0" y="76"/>
                  </a:lnTo>
                  <a:lnTo>
                    <a:pt x="1" y="75"/>
                  </a:lnTo>
                  <a:lnTo>
                    <a:pt x="2" y="74"/>
                  </a:lnTo>
                  <a:lnTo>
                    <a:pt x="5" y="71"/>
                  </a:lnTo>
                  <a:lnTo>
                    <a:pt x="8" y="70"/>
                  </a:lnTo>
                  <a:lnTo>
                    <a:pt x="10" y="67"/>
                  </a:lnTo>
                  <a:lnTo>
                    <a:pt x="11" y="66"/>
                  </a:lnTo>
                  <a:lnTo>
                    <a:pt x="14" y="65"/>
                  </a:lnTo>
                  <a:lnTo>
                    <a:pt x="16" y="65"/>
                  </a:lnTo>
                  <a:lnTo>
                    <a:pt x="19" y="65"/>
                  </a:lnTo>
                  <a:lnTo>
                    <a:pt x="22" y="65"/>
                  </a:lnTo>
                  <a:lnTo>
                    <a:pt x="25" y="63"/>
                  </a:lnTo>
                  <a:lnTo>
                    <a:pt x="29" y="61"/>
                  </a:lnTo>
                  <a:lnTo>
                    <a:pt x="32" y="57"/>
                  </a:lnTo>
                  <a:lnTo>
                    <a:pt x="33" y="53"/>
                  </a:lnTo>
                  <a:lnTo>
                    <a:pt x="34" y="51"/>
                  </a:lnTo>
                  <a:lnTo>
                    <a:pt x="34" y="47"/>
                  </a:lnTo>
                  <a:lnTo>
                    <a:pt x="36" y="44"/>
                  </a:lnTo>
                  <a:lnTo>
                    <a:pt x="37" y="42"/>
                  </a:lnTo>
                  <a:lnTo>
                    <a:pt x="39" y="39"/>
                  </a:lnTo>
                  <a:lnTo>
                    <a:pt x="46" y="34"/>
                  </a:lnTo>
                  <a:lnTo>
                    <a:pt x="59" y="25"/>
                  </a:lnTo>
                  <a:lnTo>
                    <a:pt x="69" y="19"/>
                  </a:lnTo>
                  <a:lnTo>
                    <a:pt x="81" y="10"/>
                  </a:lnTo>
                  <a:lnTo>
                    <a:pt x="95" y="3"/>
                  </a:lnTo>
                  <a:lnTo>
                    <a:pt x="110" y="0"/>
                  </a:lnTo>
                  <a:lnTo>
                    <a:pt x="116" y="0"/>
                  </a:lnTo>
                  <a:lnTo>
                    <a:pt x="129" y="0"/>
                  </a:lnTo>
                  <a:close/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latin typeface="Aharoni" panose="02010803020104030203" pitchFamily="2" charset="-79"/>
                <a:cs typeface="Aharoni" panose="02010803020104030203" pitchFamily="2" charset="-79"/>
              </a:endParaRPr>
            </a:p>
          </p:txBody>
        </p:sp>
      </p:grpSp>
      <p:grpSp>
        <p:nvGrpSpPr>
          <p:cNvPr id="41" name="组合 40"/>
          <p:cNvGrpSpPr/>
          <p:nvPr/>
        </p:nvGrpSpPr>
        <p:grpSpPr>
          <a:xfrm>
            <a:off x="-33355" y="0"/>
            <a:ext cx="2852759" cy="6858001"/>
            <a:chOff x="-33355" y="0"/>
            <a:chExt cx="2852759" cy="6858001"/>
          </a:xfrm>
        </p:grpSpPr>
        <p:grpSp>
          <p:nvGrpSpPr>
            <p:cNvPr id="23" name="组合 22"/>
            <p:cNvGrpSpPr/>
            <p:nvPr/>
          </p:nvGrpSpPr>
          <p:grpSpPr>
            <a:xfrm>
              <a:off x="-15879" y="0"/>
              <a:ext cx="2835283" cy="6858001"/>
              <a:chOff x="-15879" y="0"/>
              <a:chExt cx="2835283" cy="6858001"/>
            </a:xfrm>
          </p:grpSpPr>
          <p:sp>
            <p:nvSpPr>
              <p:cNvPr id="17" name="矩形 16"/>
              <p:cNvSpPr/>
              <p:nvPr/>
            </p:nvSpPr>
            <p:spPr>
              <a:xfrm>
                <a:off x="-15879" y="0"/>
                <a:ext cx="2819404" cy="6858000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Aharoni" panose="02010803020104030203" pitchFamily="2" charset="-79"/>
                  <a:cs typeface="Aharoni" panose="02010803020104030203" pitchFamily="2" charset="-79"/>
                </a:endParaRPr>
              </a:p>
            </p:txBody>
          </p:sp>
          <p:sp>
            <p:nvSpPr>
              <p:cNvPr id="5" name="矩形 4"/>
              <p:cNvSpPr/>
              <p:nvPr/>
            </p:nvSpPr>
            <p:spPr>
              <a:xfrm>
                <a:off x="0" y="0"/>
                <a:ext cx="2819404" cy="2222500"/>
              </a:xfrm>
              <a:prstGeom prst="rect">
                <a:avLst/>
              </a:prstGeom>
              <a:solidFill>
                <a:srgbClr val="17324D"/>
              </a:solidFill>
              <a:ln>
                <a:noFill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Aharoni" panose="02010803020104030203" pitchFamily="2" charset="-79"/>
                  <a:cs typeface="Aharoni" panose="02010803020104030203" pitchFamily="2" charset="-79"/>
                </a:endParaRPr>
              </a:p>
            </p:txBody>
          </p:sp>
          <p:sp>
            <p:nvSpPr>
              <p:cNvPr id="7" name="矩形 6"/>
              <p:cNvSpPr/>
              <p:nvPr/>
            </p:nvSpPr>
            <p:spPr>
              <a:xfrm>
                <a:off x="0" y="3886201"/>
                <a:ext cx="2819403" cy="2971800"/>
              </a:xfrm>
              <a:prstGeom prst="rect">
                <a:avLst/>
              </a:prstGeom>
              <a:solidFill>
                <a:srgbClr val="17324D"/>
              </a:solidFill>
              <a:ln>
                <a:noFill/>
              </a:ln>
              <a:effectLst>
                <a:outerShdw blurRad="50800" dist="38100" dir="13500000" algn="b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Aharoni" panose="02010803020104030203" pitchFamily="2" charset="-79"/>
                  <a:cs typeface="Aharoni" panose="02010803020104030203" pitchFamily="2" charset="-79"/>
                </a:endParaRPr>
              </a:p>
            </p:txBody>
          </p:sp>
        </p:grpSp>
        <p:sp>
          <p:nvSpPr>
            <p:cNvPr id="4" name="文本框 3"/>
            <p:cNvSpPr txBox="1"/>
            <p:nvPr/>
          </p:nvSpPr>
          <p:spPr>
            <a:xfrm>
              <a:off x="-33355" y="2721113"/>
              <a:ext cx="2820996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4000" dirty="0" smtClean="0">
                  <a:solidFill>
                    <a:srgbClr val="17324D"/>
                  </a:solidFill>
                  <a:latin typeface="Aharoni" panose="02010803020104030203" pitchFamily="2" charset="-79"/>
                  <a:ea typeface="华文细黑" panose="02010600040101010101" pitchFamily="2" charset="-122"/>
                  <a:cs typeface="Aharoni" panose="02010803020104030203" pitchFamily="2" charset="-79"/>
                </a:rPr>
                <a:t>CONTENTS</a:t>
              </a:r>
              <a:endParaRPr lang="zh-CN" altLang="en-US" sz="4000" dirty="0">
                <a:solidFill>
                  <a:srgbClr val="17324D"/>
                </a:solidFill>
                <a:latin typeface="Aharoni" panose="02010803020104030203" pitchFamily="2" charset="-79"/>
                <a:ea typeface="华文细黑" panose="02010600040101010101" pitchFamily="2" charset="-122"/>
                <a:cs typeface="Aharoni" panose="02010803020104030203" pitchFamily="2" charset="-79"/>
              </a:endParaRPr>
            </a:p>
          </p:txBody>
        </p:sp>
      </p:grpSp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xit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30" dur="500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0-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2" presetClass="exit" presetSubtype="1" fill="hold" nodeType="withEffect">
                                  <p:stCondLst>
                                    <p:cond delay="10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34" dur="500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500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0-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2" presetClass="exit" presetSubtype="1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38" dur="500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500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0-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2" presetClass="exit" presetSubtype="1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42" dur="500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500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0-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2" presetClass="exit" presetSubtype="1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46" dur="500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7" dur="500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0-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5B35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/>
          <p:cNvSpPr>
            <a:spLocks noChangeAspect="1"/>
          </p:cNvSpPr>
          <p:nvPr/>
        </p:nvSpPr>
        <p:spPr>
          <a:xfrm>
            <a:off x="5511270" y="2649361"/>
            <a:ext cx="1169459" cy="1559278"/>
          </a:xfrm>
          <a:prstGeom prst="rect">
            <a:avLst/>
          </a:prstGeom>
          <a:solidFill>
            <a:srgbClr val="994C5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sp>
        <p:nvSpPr>
          <p:cNvPr id="9" name="矩形 8"/>
          <p:cNvSpPr>
            <a:spLocks noChangeAspect="1"/>
          </p:cNvSpPr>
          <p:nvPr/>
        </p:nvSpPr>
        <p:spPr>
          <a:xfrm>
            <a:off x="4205816" y="2649361"/>
            <a:ext cx="1169459" cy="1559278"/>
          </a:xfrm>
          <a:prstGeom prst="rect">
            <a:avLst/>
          </a:prstGeom>
          <a:solidFill>
            <a:srgbClr val="994C5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sp>
        <p:nvSpPr>
          <p:cNvPr id="10" name="矩形 9"/>
          <p:cNvSpPr>
            <a:spLocks noChangeAspect="1"/>
          </p:cNvSpPr>
          <p:nvPr/>
        </p:nvSpPr>
        <p:spPr>
          <a:xfrm>
            <a:off x="6816725" y="2649361"/>
            <a:ext cx="1169459" cy="1559278"/>
          </a:xfrm>
          <a:prstGeom prst="rect">
            <a:avLst/>
          </a:prstGeom>
          <a:solidFill>
            <a:srgbClr val="994C5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4345381" y="2649361"/>
            <a:ext cx="890328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9600" dirty="0" smtClean="0">
                <a:solidFill>
                  <a:schemeClr val="bg1"/>
                </a:solidFill>
                <a:latin typeface="Aharoni" panose="02010803020104030203" pitchFamily="2" charset="-79"/>
                <a:ea typeface="华文细黑" panose="02010600040101010101" pitchFamily="2" charset="-122"/>
                <a:cs typeface="Aharoni" panose="02010803020104030203" pitchFamily="2" charset="-79"/>
              </a:rPr>
              <a:t>O</a:t>
            </a:r>
            <a:endParaRPr lang="en-US" altLang="zh-CN" sz="9600" dirty="0" smtClean="0">
              <a:solidFill>
                <a:schemeClr val="bg1"/>
              </a:solidFill>
              <a:latin typeface="Aharoni" panose="02010803020104030203" pitchFamily="2" charset="-79"/>
              <a:ea typeface="华文细黑" panose="02010600040101010101" pitchFamily="2" charset="-122"/>
              <a:cs typeface="Aharoni" panose="02010803020104030203" pitchFamily="2" charset="-79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5650835" y="2649361"/>
            <a:ext cx="890328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9600" dirty="0">
                <a:solidFill>
                  <a:schemeClr val="bg1"/>
                </a:solidFill>
                <a:latin typeface="Aharoni" panose="02010803020104030203" pitchFamily="2" charset="-79"/>
                <a:ea typeface="华文细黑" panose="02010600040101010101" pitchFamily="2" charset="-122"/>
                <a:cs typeface="Aharoni" panose="02010803020104030203" pitchFamily="2" charset="-79"/>
              </a:rPr>
              <a:t>N</a:t>
            </a:r>
            <a:endParaRPr lang="en-US" altLang="zh-CN" sz="9600" dirty="0" smtClean="0">
              <a:solidFill>
                <a:schemeClr val="bg1"/>
              </a:solidFill>
              <a:latin typeface="Aharoni" panose="02010803020104030203" pitchFamily="2" charset="-79"/>
              <a:ea typeface="华文细黑" panose="02010600040101010101" pitchFamily="2" charset="-122"/>
              <a:cs typeface="Aharoni" panose="02010803020104030203" pitchFamily="2" charset="-79"/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6956290" y="2649361"/>
            <a:ext cx="890328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9600" dirty="0" smtClean="0">
                <a:solidFill>
                  <a:schemeClr val="bg1"/>
                </a:solidFill>
                <a:latin typeface="Aharoni" panose="02010803020104030203" pitchFamily="2" charset="-79"/>
                <a:ea typeface="华文细黑" panose="02010600040101010101" pitchFamily="2" charset="-122"/>
                <a:cs typeface="Aharoni" panose="02010803020104030203" pitchFamily="2" charset="-79"/>
              </a:rPr>
              <a:t>E</a:t>
            </a:r>
            <a:endParaRPr lang="en-US" altLang="zh-CN" sz="9600" dirty="0" smtClean="0">
              <a:solidFill>
                <a:schemeClr val="bg1"/>
              </a:solidFill>
              <a:latin typeface="Aharoni" panose="02010803020104030203" pitchFamily="2" charset="-79"/>
              <a:ea typeface="华文细黑" panose="02010600040101010101" pitchFamily="2" charset="-122"/>
              <a:cs typeface="Aharoni" panose="02010803020104030203" pitchFamily="2" charset="-79"/>
            </a:endParaRPr>
          </a:p>
        </p:txBody>
      </p:sp>
      <p:sp>
        <p:nvSpPr>
          <p:cNvPr id="11" name="椭圆 10"/>
          <p:cNvSpPr/>
          <p:nvPr/>
        </p:nvSpPr>
        <p:spPr>
          <a:xfrm>
            <a:off x="5909320" y="5769620"/>
            <a:ext cx="373360" cy="373360"/>
          </a:xfrm>
          <a:prstGeom prst="ellipse">
            <a:avLst/>
          </a:prstGeom>
          <a:noFill/>
          <a:ln>
            <a:solidFill>
              <a:srgbClr val="984C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grpSp>
        <p:nvGrpSpPr>
          <p:cNvPr id="7" name="组合 6"/>
          <p:cNvGrpSpPr/>
          <p:nvPr/>
        </p:nvGrpSpPr>
        <p:grpSpPr>
          <a:xfrm>
            <a:off x="6002403" y="5862703"/>
            <a:ext cx="187194" cy="995297"/>
            <a:chOff x="6002403" y="5862703"/>
            <a:chExt cx="187194" cy="995297"/>
          </a:xfrm>
        </p:grpSpPr>
        <p:cxnSp>
          <p:nvCxnSpPr>
            <p:cNvPr id="3" name="直接连接符 2"/>
            <p:cNvCxnSpPr/>
            <p:nvPr/>
          </p:nvCxnSpPr>
          <p:spPr>
            <a:xfrm flipV="1">
              <a:off x="6096000" y="5956300"/>
              <a:ext cx="0" cy="901700"/>
            </a:xfrm>
            <a:prstGeom prst="line">
              <a:avLst/>
            </a:prstGeom>
            <a:ln w="19050">
              <a:solidFill>
                <a:srgbClr val="984C5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椭圆 14"/>
            <p:cNvSpPr/>
            <p:nvPr/>
          </p:nvSpPr>
          <p:spPr>
            <a:xfrm>
              <a:off x="6002403" y="5862703"/>
              <a:ext cx="187194" cy="187194"/>
            </a:xfrm>
            <a:prstGeom prst="ellipse">
              <a:avLst/>
            </a:prstGeom>
            <a:solidFill>
              <a:srgbClr val="984C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Aharoni" panose="02010803020104030203" pitchFamily="2" charset="-79"/>
                <a:cs typeface="Aharoni" panose="02010803020104030203" pitchFamily="2" charset="-79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3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3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3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3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17" presetClass="entr" presetSubtype="4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3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3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3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3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17" presetClass="entr" presetSubtype="2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3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3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3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3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4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1" presetClass="entr" presetSubtype="1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6" presetClass="emph" presetSubtype="0" fill="hold" grpId="1" nodeType="withEffect">
                                  <p:stCondLst>
                                    <p:cond delay="1100"/>
                                  </p:stCondLst>
                                  <p:childTnLst>
                                    <p:animScale>
                                      <p:cBhvr>
                                        <p:cTn id="31" dur="500" fill="hold"/>
                                        <p:tgtEl>
                                          <p:spTgt spid="11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  <p:par>
                                <p:cTn id="32" presetID="10" presetClass="exit" presetSubtype="0" fill="hold" grpId="2" nodeType="withEffect">
                                  <p:stCondLst>
                                    <p:cond delay="11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  <p:bldP spid="10" grpId="0" animBg="1"/>
      <p:bldP spid="11" grpId="0" animBg="1"/>
      <p:bldP spid="11" grpId="1" animBg="1"/>
      <p:bldP spid="11" grpId="2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5B35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" name="组合 27"/>
          <p:cNvGrpSpPr/>
          <p:nvPr/>
        </p:nvGrpSpPr>
        <p:grpSpPr>
          <a:xfrm>
            <a:off x="8137304" y="0"/>
            <a:ext cx="4054696" cy="6858000"/>
            <a:chOff x="8137304" y="0"/>
            <a:chExt cx="4054696" cy="6858000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23" name="矩形 22"/>
            <p:cNvSpPr/>
            <p:nvPr/>
          </p:nvSpPr>
          <p:spPr>
            <a:xfrm>
              <a:off x="8137304" y="0"/>
              <a:ext cx="4054696" cy="6858000"/>
            </a:xfrm>
            <a:prstGeom prst="rect">
              <a:avLst/>
            </a:prstGeom>
            <a:solidFill>
              <a:srgbClr val="E2E6C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Calibri" panose="020F0502020204030204" pitchFamily="34" charset="0"/>
              </a:endParaRPr>
            </a:p>
          </p:txBody>
        </p:sp>
        <p:grpSp>
          <p:nvGrpSpPr>
            <p:cNvPr id="25" name="组合 24"/>
            <p:cNvGrpSpPr/>
            <p:nvPr/>
          </p:nvGrpSpPr>
          <p:grpSpPr>
            <a:xfrm>
              <a:off x="8376080" y="2379437"/>
              <a:ext cx="3577143" cy="2472171"/>
              <a:chOff x="8052822" y="2379437"/>
              <a:chExt cx="3577143" cy="2472171"/>
            </a:xfrm>
          </p:grpSpPr>
          <p:grpSp>
            <p:nvGrpSpPr>
              <p:cNvPr id="11" name="组合 10"/>
              <p:cNvGrpSpPr/>
              <p:nvPr/>
            </p:nvGrpSpPr>
            <p:grpSpPr>
              <a:xfrm>
                <a:off x="8052822" y="3295593"/>
                <a:ext cx="3577143" cy="1556015"/>
                <a:chOff x="4807364" y="1578383"/>
                <a:chExt cx="2680724" cy="1023103"/>
              </a:xfrm>
            </p:grpSpPr>
            <p:sp>
              <p:nvSpPr>
                <p:cNvPr id="12" name="文本框 11"/>
                <p:cNvSpPr txBox="1"/>
                <p:nvPr/>
              </p:nvSpPr>
              <p:spPr>
                <a:xfrm>
                  <a:off x="4807364" y="1578383"/>
                  <a:ext cx="2680724" cy="300616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400" b="1" dirty="0">
                      <a:solidFill>
                        <a:srgbClr val="17324D"/>
                      </a:solidFill>
                      <a:latin typeface="Calibri" panose="020F0502020204030204" pitchFamily="34" charset="0"/>
                    </a:rPr>
                    <a:t>剧</a:t>
                  </a:r>
                  <a:endParaRPr lang="zh-CN" altLang="en-US" sz="2400" b="1" dirty="0">
                    <a:solidFill>
                      <a:srgbClr val="17324D"/>
                    </a:solidFill>
                    <a:latin typeface="Calibri" panose="020F0502020204030204" pitchFamily="34" charset="0"/>
                  </a:endParaRPr>
                </a:p>
              </p:txBody>
            </p:sp>
            <p:sp>
              <p:nvSpPr>
                <p:cNvPr id="13" name="文本框 12"/>
                <p:cNvSpPr txBox="1"/>
                <p:nvPr/>
              </p:nvSpPr>
              <p:spPr>
                <a:xfrm>
                  <a:off x="4807364" y="1960172"/>
                  <a:ext cx="2617414" cy="64131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dirty="0">
                      <a:solidFill>
                        <a:srgbClr val="17324D"/>
                      </a:solidFill>
                      <a:latin typeface="Calibri" panose="020F0502020204030204" pitchFamily="34" charset="0"/>
                      <a:ea typeface="华文细黑" panose="02010600040101010101" pitchFamily="2" charset="-122"/>
                      <a:cs typeface="Aharoni" panose="02010803020104030203" pitchFamily="2" charset="-79"/>
                    </a:rPr>
                    <a:t>权力的游戏 绝命毒师 斯巴达克斯 </a:t>
                  </a:r>
                  <a:r>
                    <a:rPr lang="en-US" altLang="zh-CN" sz="2800" dirty="0">
                      <a:solidFill>
                        <a:srgbClr val="17324D"/>
                      </a:solidFill>
                      <a:latin typeface="Calibri" panose="020F0502020204030204" pitchFamily="34" charset="0"/>
                      <a:ea typeface="华文细黑" panose="02010600040101010101" pitchFamily="2" charset="-122"/>
                      <a:cs typeface="Aharoni" panose="02010803020104030203" pitchFamily="2" charset="-79"/>
                    </a:rPr>
                    <a:t>legal high</a:t>
                  </a:r>
                  <a:endParaRPr lang="en-US" altLang="zh-CN" sz="2800" dirty="0">
                    <a:solidFill>
                      <a:srgbClr val="17324D"/>
                    </a:solidFill>
                    <a:latin typeface="Calibri" panose="020F0502020204030204" pitchFamily="34" charset="0"/>
                    <a:ea typeface="华文细黑" panose="02010600040101010101" pitchFamily="2" charset="-122"/>
                    <a:cs typeface="Aharoni" panose="02010803020104030203" pitchFamily="2" charset="-79"/>
                  </a:endParaRPr>
                </a:p>
              </p:txBody>
            </p:sp>
          </p:grpSp>
          <p:sp>
            <p:nvSpPr>
              <p:cNvPr id="16" name="Freeform 53"/>
              <p:cNvSpPr>
                <a:spLocks noEditPoints="1"/>
              </p:cNvSpPr>
              <p:nvPr/>
            </p:nvSpPr>
            <p:spPr bwMode="auto">
              <a:xfrm>
                <a:off x="9574693" y="2379437"/>
                <a:ext cx="533400" cy="738188"/>
              </a:xfrm>
              <a:custGeom>
                <a:avLst/>
                <a:gdLst>
                  <a:gd name="T0" fmla="*/ 136 w 336"/>
                  <a:gd name="T1" fmla="*/ 425 h 465"/>
                  <a:gd name="T2" fmla="*/ 208 w 336"/>
                  <a:gd name="T3" fmla="*/ 353 h 465"/>
                  <a:gd name="T4" fmla="*/ 40 w 336"/>
                  <a:gd name="T5" fmla="*/ 353 h 465"/>
                  <a:gd name="T6" fmla="*/ 112 w 336"/>
                  <a:gd name="T7" fmla="*/ 425 h 465"/>
                  <a:gd name="T8" fmla="*/ 40 w 336"/>
                  <a:gd name="T9" fmla="*/ 353 h 465"/>
                  <a:gd name="T10" fmla="*/ 232 w 336"/>
                  <a:gd name="T11" fmla="*/ 425 h 465"/>
                  <a:gd name="T12" fmla="*/ 296 w 336"/>
                  <a:gd name="T13" fmla="*/ 256 h 465"/>
                  <a:gd name="T14" fmla="*/ 136 w 336"/>
                  <a:gd name="T15" fmla="*/ 256 h 465"/>
                  <a:gd name="T16" fmla="*/ 208 w 336"/>
                  <a:gd name="T17" fmla="*/ 328 h 465"/>
                  <a:gd name="T18" fmla="*/ 136 w 336"/>
                  <a:gd name="T19" fmla="*/ 256 h 465"/>
                  <a:gd name="T20" fmla="*/ 40 w 336"/>
                  <a:gd name="T21" fmla="*/ 328 h 465"/>
                  <a:gd name="T22" fmla="*/ 112 w 336"/>
                  <a:gd name="T23" fmla="*/ 256 h 465"/>
                  <a:gd name="T24" fmla="*/ 232 w 336"/>
                  <a:gd name="T25" fmla="*/ 160 h 465"/>
                  <a:gd name="T26" fmla="*/ 296 w 336"/>
                  <a:gd name="T27" fmla="*/ 232 h 465"/>
                  <a:gd name="T28" fmla="*/ 232 w 336"/>
                  <a:gd name="T29" fmla="*/ 160 h 465"/>
                  <a:gd name="T30" fmla="*/ 136 w 336"/>
                  <a:gd name="T31" fmla="*/ 232 h 465"/>
                  <a:gd name="T32" fmla="*/ 208 w 336"/>
                  <a:gd name="T33" fmla="*/ 160 h 465"/>
                  <a:gd name="T34" fmla="*/ 40 w 336"/>
                  <a:gd name="T35" fmla="*/ 160 h 465"/>
                  <a:gd name="T36" fmla="*/ 112 w 336"/>
                  <a:gd name="T37" fmla="*/ 232 h 465"/>
                  <a:gd name="T38" fmla="*/ 40 w 336"/>
                  <a:gd name="T39" fmla="*/ 160 h 465"/>
                  <a:gd name="T40" fmla="*/ 40 w 336"/>
                  <a:gd name="T41" fmla="*/ 112 h 465"/>
                  <a:gd name="T42" fmla="*/ 296 w 336"/>
                  <a:gd name="T43" fmla="*/ 56 h 465"/>
                  <a:gd name="T44" fmla="*/ 32 w 336"/>
                  <a:gd name="T45" fmla="*/ 0 h 465"/>
                  <a:gd name="T46" fmla="*/ 314 w 336"/>
                  <a:gd name="T47" fmla="*/ 2 h 465"/>
                  <a:gd name="T48" fmla="*/ 328 w 336"/>
                  <a:gd name="T49" fmla="*/ 10 h 465"/>
                  <a:gd name="T50" fmla="*/ 336 w 336"/>
                  <a:gd name="T51" fmla="*/ 24 h 465"/>
                  <a:gd name="T52" fmla="*/ 336 w 336"/>
                  <a:gd name="T53" fmla="*/ 433 h 465"/>
                  <a:gd name="T54" fmla="*/ 332 w 336"/>
                  <a:gd name="T55" fmla="*/ 449 h 465"/>
                  <a:gd name="T56" fmla="*/ 320 w 336"/>
                  <a:gd name="T57" fmla="*/ 461 h 465"/>
                  <a:gd name="T58" fmla="*/ 304 w 336"/>
                  <a:gd name="T59" fmla="*/ 465 h 465"/>
                  <a:gd name="T60" fmla="*/ 24 w 336"/>
                  <a:gd name="T61" fmla="*/ 463 h 465"/>
                  <a:gd name="T62" fmla="*/ 10 w 336"/>
                  <a:gd name="T63" fmla="*/ 455 h 465"/>
                  <a:gd name="T64" fmla="*/ 2 w 336"/>
                  <a:gd name="T65" fmla="*/ 441 h 465"/>
                  <a:gd name="T66" fmla="*/ 0 w 336"/>
                  <a:gd name="T67" fmla="*/ 32 h 465"/>
                  <a:gd name="T68" fmla="*/ 6 w 336"/>
                  <a:gd name="T69" fmla="*/ 16 h 465"/>
                  <a:gd name="T70" fmla="*/ 16 w 336"/>
                  <a:gd name="T71" fmla="*/ 4 h 465"/>
                  <a:gd name="T72" fmla="*/ 32 w 336"/>
                  <a:gd name="T73" fmla="*/ 0 h 4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336" h="465">
                    <a:moveTo>
                      <a:pt x="136" y="353"/>
                    </a:moveTo>
                    <a:lnTo>
                      <a:pt x="136" y="425"/>
                    </a:lnTo>
                    <a:lnTo>
                      <a:pt x="208" y="425"/>
                    </a:lnTo>
                    <a:lnTo>
                      <a:pt x="208" y="353"/>
                    </a:lnTo>
                    <a:lnTo>
                      <a:pt x="136" y="353"/>
                    </a:lnTo>
                    <a:close/>
                    <a:moveTo>
                      <a:pt x="40" y="353"/>
                    </a:moveTo>
                    <a:lnTo>
                      <a:pt x="40" y="425"/>
                    </a:lnTo>
                    <a:lnTo>
                      <a:pt x="112" y="425"/>
                    </a:lnTo>
                    <a:lnTo>
                      <a:pt x="112" y="353"/>
                    </a:lnTo>
                    <a:lnTo>
                      <a:pt x="40" y="353"/>
                    </a:lnTo>
                    <a:close/>
                    <a:moveTo>
                      <a:pt x="232" y="256"/>
                    </a:moveTo>
                    <a:lnTo>
                      <a:pt x="232" y="425"/>
                    </a:lnTo>
                    <a:lnTo>
                      <a:pt x="296" y="425"/>
                    </a:lnTo>
                    <a:lnTo>
                      <a:pt x="296" y="256"/>
                    </a:lnTo>
                    <a:lnTo>
                      <a:pt x="232" y="256"/>
                    </a:lnTo>
                    <a:close/>
                    <a:moveTo>
                      <a:pt x="136" y="256"/>
                    </a:moveTo>
                    <a:lnTo>
                      <a:pt x="136" y="328"/>
                    </a:lnTo>
                    <a:lnTo>
                      <a:pt x="208" y="328"/>
                    </a:lnTo>
                    <a:lnTo>
                      <a:pt x="208" y="256"/>
                    </a:lnTo>
                    <a:lnTo>
                      <a:pt x="136" y="256"/>
                    </a:lnTo>
                    <a:close/>
                    <a:moveTo>
                      <a:pt x="40" y="256"/>
                    </a:moveTo>
                    <a:lnTo>
                      <a:pt x="40" y="328"/>
                    </a:lnTo>
                    <a:lnTo>
                      <a:pt x="112" y="328"/>
                    </a:lnTo>
                    <a:lnTo>
                      <a:pt x="112" y="256"/>
                    </a:lnTo>
                    <a:lnTo>
                      <a:pt x="40" y="256"/>
                    </a:lnTo>
                    <a:close/>
                    <a:moveTo>
                      <a:pt x="232" y="160"/>
                    </a:moveTo>
                    <a:lnTo>
                      <a:pt x="232" y="232"/>
                    </a:lnTo>
                    <a:lnTo>
                      <a:pt x="296" y="232"/>
                    </a:lnTo>
                    <a:lnTo>
                      <a:pt x="296" y="160"/>
                    </a:lnTo>
                    <a:lnTo>
                      <a:pt x="232" y="160"/>
                    </a:lnTo>
                    <a:close/>
                    <a:moveTo>
                      <a:pt x="136" y="160"/>
                    </a:moveTo>
                    <a:lnTo>
                      <a:pt x="136" y="232"/>
                    </a:lnTo>
                    <a:lnTo>
                      <a:pt x="208" y="232"/>
                    </a:lnTo>
                    <a:lnTo>
                      <a:pt x="208" y="160"/>
                    </a:lnTo>
                    <a:lnTo>
                      <a:pt x="136" y="160"/>
                    </a:lnTo>
                    <a:close/>
                    <a:moveTo>
                      <a:pt x="40" y="160"/>
                    </a:moveTo>
                    <a:lnTo>
                      <a:pt x="40" y="232"/>
                    </a:lnTo>
                    <a:lnTo>
                      <a:pt x="112" y="232"/>
                    </a:lnTo>
                    <a:lnTo>
                      <a:pt x="112" y="160"/>
                    </a:lnTo>
                    <a:lnTo>
                      <a:pt x="40" y="160"/>
                    </a:lnTo>
                    <a:close/>
                    <a:moveTo>
                      <a:pt x="40" y="56"/>
                    </a:moveTo>
                    <a:lnTo>
                      <a:pt x="40" y="112"/>
                    </a:lnTo>
                    <a:lnTo>
                      <a:pt x="296" y="112"/>
                    </a:lnTo>
                    <a:lnTo>
                      <a:pt x="296" y="56"/>
                    </a:lnTo>
                    <a:lnTo>
                      <a:pt x="40" y="56"/>
                    </a:lnTo>
                    <a:close/>
                    <a:moveTo>
                      <a:pt x="32" y="0"/>
                    </a:moveTo>
                    <a:lnTo>
                      <a:pt x="304" y="0"/>
                    </a:lnTo>
                    <a:lnTo>
                      <a:pt x="314" y="2"/>
                    </a:lnTo>
                    <a:lnTo>
                      <a:pt x="320" y="4"/>
                    </a:lnTo>
                    <a:lnTo>
                      <a:pt x="328" y="10"/>
                    </a:lnTo>
                    <a:lnTo>
                      <a:pt x="332" y="16"/>
                    </a:lnTo>
                    <a:lnTo>
                      <a:pt x="336" y="24"/>
                    </a:lnTo>
                    <a:lnTo>
                      <a:pt x="336" y="32"/>
                    </a:lnTo>
                    <a:lnTo>
                      <a:pt x="336" y="433"/>
                    </a:lnTo>
                    <a:lnTo>
                      <a:pt x="336" y="441"/>
                    </a:lnTo>
                    <a:lnTo>
                      <a:pt x="332" y="449"/>
                    </a:lnTo>
                    <a:lnTo>
                      <a:pt x="328" y="455"/>
                    </a:lnTo>
                    <a:lnTo>
                      <a:pt x="320" y="461"/>
                    </a:lnTo>
                    <a:lnTo>
                      <a:pt x="314" y="463"/>
                    </a:lnTo>
                    <a:lnTo>
                      <a:pt x="304" y="465"/>
                    </a:lnTo>
                    <a:lnTo>
                      <a:pt x="32" y="465"/>
                    </a:lnTo>
                    <a:lnTo>
                      <a:pt x="24" y="463"/>
                    </a:lnTo>
                    <a:lnTo>
                      <a:pt x="16" y="461"/>
                    </a:lnTo>
                    <a:lnTo>
                      <a:pt x="10" y="455"/>
                    </a:lnTo>
                    <a:lnTo>
                      <a:pt x="6" y="449"/>
                    </a:lnTo>
                    <a:lnTo>
                      <a:pt x="2" y="441"/>
                    </a:lnTo>
                    <a:lnTo>
                      <a:pt x="0" y="433"/>
                    </a:lnTo>
                    <a:lnTo>
                      <a:pt x="0" y="32"/>
                    </a:lnTo>
                    <a:lnTo>
                      <a:pt x="2" y="24"/>
                    </a:lnTo>
                    <a:lnTo>
                      <a:pt x="6" y="16"/>
                    </a:lnTo>
                    <a:lnTo>
                      <a:pt x="10" y="10"/>
                    </a:lnTo>
                    <a:lnTo>
                      <a:pt x="16" y="4"/>
                    </a:lnTo>
                    <a:lnTo>
                      <a:pt x="24" y="2"/>
                    </a:lnTo>
                    <a:lnTo>
                      <a:pt x="32" y="0"/>
                    </a:lnTo>
                    <a:close/>
                  </a:path>
                </a:pathLst>
              </a:custGeom>
              <a:solidFill>
                <a:srgbClr val="17324D"/>
              </a:solidFill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rgbClr val="994C52"/>
                  </a:solidFill>
                  <a:latin typeface="Calibri" panose="020F0502020204030204" pitchFamily="34" charset="0"/>
                </a:endParaRPr>
              </a:p>
            </p:txBody>
          </p:sp>
        </p:grpSp>
      </p:grpSp>
      <p:grpSp>
        <p:nvGrpSpPr>
          <p:cNvPr id="27" name="组合 26"/>
          <p:cNvGrpSpPr/>
          <p:nvPr/>
        </p:nvGrpSpPr>
        <p:grpSpPr>
          <a:xfrm>
            <a:off x="4067174" y="0"/>
            <a:ext cx="4070127" cy="6858000"/>
            <a:chOff x="4067174" y="0"/>
            <a:chExt cx="4070127" cy="6858000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22" name="矩形 21"/>
            <p:cNvSpPr/>
            <p:nvPr/>
          </p:nvSpPr>
          <p:spPr>
            <a:xfrm>
              <a:off x="4067174" y="0"/>
              <a:ext cx="4070127" cy="6858000"/>
            </a:xfrm>
            <a:prstGeom prst="rect">
              <a:avLst/>
            </a:prstGeom>
            <a:solidFill>
              <a:srgbClr val="E5B3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Calibri" panose="020F0502020204030204" pitchFamily="34" charset="0"/>
              </a:endParaRPr>
            </a:p>
          </p:txBody>
        </p:sp>
        <p:grpSp>
          <p:nvGrpSpPr>
            <p:cNvPr id="8" name="组合 7"/>
            <p:cNvGrpSpPr/>
            <p:nvPr/>
          </p:nvGrpSpPr>
          <p:grpSpPr>
            <a:xfrm>
              <a:off x="4307428" y="3295815"/>
              <a:ext cx="3577143" cy="1506213"/>
              <a:chOff x="4807364" y="1572538"/>
              <a:chExt cx="2680724" cy="990358"/>
            </a:xfrm>
          </p:grpSpPr>
          <p:sp>
            <p:nvSpPr>
              <p:cNvPr id="9" name="文本框 8"/>
              <p:cNvSpPr txBox="1"/>
              <p:nvPr/>
            </p:nvSpPr>
            <p:spPr>
              <a:xfrm>
                <a:off x="4807364" y="1572538"/>
                <a:ext cx="2680724" cy="30061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2400" b="1" dirty="0">
                    <a:solidFill>
                      <a:srgbClr val="17324D"/>
                    </a:solidFill>
                    <a:latin typeface="Calibri" panose="020F0502020204030204" pitchFamily="34" charset="0"/>
                  </a:rPr>
                  <a:t>运动</a:t>
                </a:r>
                <a:endParaRPr lang="zh-CN" altLang="en-US" sz="2400" b="1" dirty="0">
                  <a:solidFill>
                    <a:srgbClr val="17324D"/>
                  </a:solidFill>
                  <a:latin typeface="Calibri" panose="020F0502020204030204" pitchFamily="34" charset="0"/>
                </a:endParaRPr>
              </a:p>
            </p:txBody>
          </p:sp>
          <p:sp>
            <p:nvSpPr>
              <p:cNvPr id="10" name="文本框 9"/>
              <p:cNvSpPr txBox="1"/>
              <p:nvPr/>
            </p:nvSpPr>
            <p:spPr>
              <a:xfrm>
                <a:off x="4807365" y="2063309"/>
                <a:ext cx="2617414" cy="49958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2800" dirty="0">
                    <a:solidFill>
                      <a:srgbClr val="17324D"/>
                    </a:solidFill>
                    <a:latin typeface="Calibri" panose="020F0502020204030204" pitchFamily="34" charset="0"/>
                    <a:ea typeface="华文细黑" panose="02010600040101010101" pitchFamily="2" charset="-122"/>
                    <a:cs typeface="Aharoni" panose="02010803020104030203" pitchFamily="2" charset="-79"/>
                  </a:rPr>
                  <a:t>跑步 游泳</a:t>
                </a:r>
                <a:endParaRPr lang="zh-CN" altLang="en-US" sz="2800" dirty="0">
                  <a:solidFill>
                    <a:srgbClr val="17324D"/>
                  </a:solidFill>
                  <a:latin typeface="Calibri" panose="020F0502020204030204" pitchFamily="34" charset="0"/>
                  <a:ea typeface="华文细黑" panose="02010600040101010101" pitchFamily="2" charset="-122"/>
                  <a:cs typeface="Aharoni" panose="02010803020104030203" pitchFamily="2" charset="-79"/>
                </a:endParaRPr>
              </a:p>
            </p:txBody>
          </p:sp>
        </p:grpSp>
        <p:sp>
          <p:nvSpPr>
            <p:cNvPr id="14" name="Freeform 57"/>
            <p:cNvSpPr>
              <a:spLocks noChangeAspect="1" noEditPoints="1"/>
            </p:cNvSpPr>
            <p:nvPr/>
          </p:nvSpPr>
          <p:spPr bwMode="auto">
            <a:xfrm>
              <a:off x="5827735" y="2307570"/>
              <a:ext cx="536529" cy="770400"/>
            </a:xfrm>
            <a:custGeom>
              <a:avLst/>
              <a:gdLst>
                <a:gd name="T0" fmla="*/ 19 w 195"/>
                <a:gd name="T1" fmla="*/ 28 h 280"/>
                <a:gd name="T2" fmla="*/ 36 w 195"/>
                <a:gd name="T3" fmla="*/ 70 h 280"/>
                <a:gd name="T4" fmla="*/ 159 w 195"/>
                <a:gd name="T5" fmla="*/ 70 h 280"/>
                <a:gd name="T6" fmla="*/ 176 w 195"/>
                <a:gd name="T7" fmla="*/ 28 h 280"/>
                <a:gd name="T8" fmla="*/ 181 w 195"/>
                <a:gd name="T9" fmla="*/ 28 h 280"/>
                <a:gd name="T10" fmla="*/ 186 w 195"/>
                <a:gd name="T11" fmla="*/ 31 h 280"/>
                <a:gd name="T12" fmla="*/ 190 w 195"/>
                <a:gd name="T13" fmla="*/ 33 h 280"/>
                <a:gd name="T14" fmla="*/ 192 w 195"/>
                <a:gd name="T15" fmla="*/ 37 h 280"/>
                <a:gd name="T16" fmla="*/ 195 w 195"/>
                <a:gd name="T17" fmla="*/ 42 h 280"/>
                <a:gd name="T18" fmla="*/ 195 w 195"/>
                <a:gd name="T19" fmla="*/ 47 h 280"/>
                <a:gd name="T20" fmla="*/ 195 w 195"/>
                <a:gd name="T21" fmla="*/ 259 h 280"/>
                <a:gd name="T22" fmla="*/ 195 w 195"/>
                <a:gd name="T23" fmla="*/ 264 h 280"/>
                <a:gd name="T24" fmla="*/ 192 w 195"/>
                <a:gd name="T25" fmla="*/ 269 h 280"/>
                <a:gd name="T26" fmla="*/ 190 w 195"/>
                <a:gd name="T27" fmla="*/ 273 h 280"/>
                <a:gd name="T28" fmla="*/ 186 w 195"/>
                <a:gd name="T29" fmla="*/ 277 h 280"/>
                <a:gd name="T30" fmla="*/ 181 w 195"/>
                <a:gd name="T31" fmla="*/ 278 h 280"/>
                <a:gd name="T32" fmla="*/ 176 w 195"/>
                <a:gd name="T33" fmla="*/ 280 h 280"/>
                <a:gd name="T34" fmla="*/ 19 w 195"/>
                <a:gd name="T35" fmla="*/ 280 h 280"/>
                <a:gd name="T36" fmla="*/ 14 w 195"/>
                <a:gd name="T37" fmla="*/ 278 h 280"/>
                <a:gd name="T38" fmla="*/ 9 w 195"/>
                <a:gd name="T39" fmla="*/ 277 h 280"/>
                <a:gd name="T40" fmla="*/ 6 w 195"/>
                <a:gd name="T41" fmla="*/ 273 h 280"/>
                <a:gd name="T42" fmla="*/ 3 w 195"/>
                <a:gd name="T43" fmla="*/ 269 h 280"/>
                <a:gd name="T44" fmla="*/ 0 w 195"/>
                <a:gd name="T45" fmla="*/ 264 h 280"/>
                <a:gd name="T46" fmla="*/ 0 w 195"/>
                <a:gd name="T47" fmla="*/ 259 h 280"/>
                <a:gd name="T48" fmla="*/ 0 w 195"/>
                <a:gd name="T49" fmla="*/ 47 h 280"/>
                <a:gd name="T50" fmla="*/ 0 w 195"/>
                <a:gd name="T51" fmla="*/ 42 h 280"/>
                <a:gd name="T52" fmla="*/ 3 w 195"/>
                <a:gd name="T53" fmla="*/ 37 h 280"/>
                <a:gd name="T54" fmla="*/ 6 w 195"/>
                <a:gd name="T55" fmla="*/ 33 h 280"/>
                <a:gd name="T56" fmla="*/ 9 w 195"/>
                <a:gd name="T57" fmla="*/ 31 h 280"/>
                <a:gd name="T58" fmla="*/ 14 w 195"/>
                <a:gd name="T59" fmla="*/ 28 h 280"/>
                <a:gd name="T60" fmla="*/ 19 w 195"/>
                <a:gd name="T61" fmla="*/ 28 h 280"/>
                <a:gd name="T62" fmla="*/ 75 w 195"/>
                <a:gd name="T63" fmla="*/ 0 h 280"/>
                <a:gd name="T64" fmla="*/ 120 w 195"/>
                <a:gd name="T65" fmla="*/ 0 h 280"/>
                <a:gd name="T66" fmla="*/ 130 w 195"/>
                <a:gd name="T67" fmla="*/ 28 h 280"/>
                <a:gd name="T68" fmla="*/ 160 w 195"/>
                <a:gd name="T69" fmla="*/ 28 h 280"/>
                <a:gd name="T70" fmla="*/ 148 w 195"/>
                <a:gd name="T71" fmla="*/ 56 h 280"/>
                <a:gd name="T72" fmla="*/ 47 w 195"/>
                <a:gd name="T73" fmla="*/ 56 h 280"/>
                <a:gd name="T74" fmla="*/ 35 w 195"/>
                <a:gd name="T75" fmla="*/ 28 h 280"/>
                <a:gd name="T76" fmla="*/ 65 w 195"/>
                <a:gd name="T77" fmla="*/ 28 h 280"/>
                <a:gd name="T78" fmla="*/ 75 w 195"/>
                <a:gd name="T79" fmla="*/ 0 h 2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95" h="280">
                  <a:moveTo>
                    <a:pt x="19" y="28"/>
                  </a:moveTo>
                  <a:lnTo>
                    <a:pt x="36" y="70"/>
                  </a:lnTo>
                  <a:lnTo>
                    <a:pt x="159" y="70"/>
                  </a:lnTo>
                  <a:lnTo>
                    <a:pt x="176" y="28"/>
                  </a:lnTo>
                  <a:lnTo>
                    <a:pt x="181" y="28"/>
                  </a:lnTo>
                  <a:lnTo>
                    <a:pt x="186" y="31"/>
                  </a:lnTo>
                  <a:lnTo>
                    <a:pt x="190" y="33"/>
                  </a:lnTo>
                  <a:lnTo>
                    <a:pt x="192" y="37"/>
                  </a:lnTo>
                  <a:lnTo>
                    <a:pt x="195" y="42"/>
                  </a:lnTo>
                  <a:lnTo>
                    <a:pt x="195" y="47"/>
                  </a:lnTo>
                  <a:lnTo>
                    <a:pt x="195" y="259"/>
                  </a:lnTo>
                  <a:lnTo>
                    <a:pt x="195" y="264"/>
                  </a:lnTo>
                  <a:lnTo>
                    <a:pt x="192" y="269"/>
                  </a:lnTo>
                  <a:lnTo>
                    <a:pt x="190" y="273"/>
                  </a:lnTo>
                  <a:lnTo>
                    <a:pt x="186" y="277"/>
                  </a:lnTo>
                  <a:lnTo>
                    <a:pt x="181" y="278"/>
                  </a:lnTo>
                  <a:lnTo>
                    <a:pt x="176" y="280"/>
                  </a:lnTo>
                  <a:lnTo>
                    <a:pt x="19" y="280"/>
                  </a:lnTo>
                  <a:lnTo>
                    <a:pt x="14" y="278"/>
                  </a:lnTo>
                  <a:lnTo>
                    <a:pt x="9" y="277"/>
                  </a:lnTo>
                  <a:lnTo>
                    <a:pt x="6" y="273"/>
                  </a:lnTo>
                  <a:lnTo>
                    <a:pt x="3" y="269"/>
                  </a:lnTo>
                  <a:lnTo>
                    <a:pt x="0" y="264"/>
                  </a:lnTo>
                  <a:lnTo>
                    <a:pt x="0" y="259"/>
                  </a:lnTo>
                  <a:lnTo>
                    <a:pt x="0" y="47"/>
                  </a:lnTo>
                  <a:lnTo>
                    <a:pt x="0" y="42"/>
                  </a:lnTo>
                  <a:lnTo>
                    <a:pt x="3" y="37"/>
                  </a:lnTo>
                  <a:lnTo>
                    <a:pt x="6" y="33"/>
                  </a:lnTo>
                  <a:lnTo>
                    <a:pt x="9" y="31"/>
                  </a:lnTo>
                  <a:lnTo>
                    <a:pt x="14" y="28"/>
                  </a:lnTo>
                  <a:lnTo>
                    <a:pt x="19" y="28"/>
                  </a:lnTo>
                  <a:close/>
                  <a:moveTo>
                    <a:pt x="75" y="0"/>
                  </a:moveTo>
                  <a:lnTo>
                    <a:pt x="120" y="0"/>
                  </a:lnTo>
                  <a:lnTo>
                    <a:pt x="130" y="28"/>
                  </a:lnTo>
                  <a:lnTo>
                    <a:pt x="160" y="28"/>
                  </a:lnTo>
                  <a:lnTo>
                    <a:pt x="148" y="56"/>
                  </a:lnTo>
                  <a:lnTo>
                    <a:pt x="47" y="56"/>
                  </a:lnTo>
                  <a:lnTo>
                    <a:pt x="35" y="28"/>
                  </a:lnTo>
                  <a:lnTo>
                    <a:pt x="65" y="28"/>
                  </a:lnTo>
                  <a:lnTo>
                    <a:pt x="75" y="0"/>
                  </a:lnTo>
                  <a:close/>
                </a:path>
              </a:pathLst>
            </a:custGeom>
            <a:solidFill>
              <a:srgbClr val="17324D"/>
            </a:solidFill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rgbClr val="994C52"/>
                </a:solidFill>
                <a:latin typeface="Calibri" panose="020F0502020204030204" pitchFamily="34" charset="0"/>
              </a:endParaRPr>
            </a:p>
          </p:txBody>
        </p:sp>
      </p:grpSp>
      <p:grpSp>
        <p:nvGrpSpPr>
          <p:cNvPr id="26" name="组合 25"/>
          <p:cNvGrpSpPr/>
          <p:nvPr/>
        </p:nvGrpSpPr>
        <p:grpSpPr>
          <a:xfrm>
            <a:off x="0" y="0"/>
            <a:ext cx="4079874" cy="6858000"/>
            <a:chOff x="0" y="0"/>
            <a:chExt cx="4079874" cy="6858000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20" name="矩形 19"/>
            <p:cNvSpPr/>
            <p:nvPr/>
          </p:nvSpPr>
          <p:spPr>
            <a:xfrm>
              <a:off x="0" y="0"/>
              <a:ext cx="4079874" cy="6858000"/>
            </a:xfrm>
            <a:prstGeom prst="rect">
              <a:avLst/>
            </a:prstGeom>
            <a:solidFill>
              <a:srgbClr val="17324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Calibri" panose="020F0502020204030204" pitchFamily="34" charset="0"/>
              </a:endParaRPr>
            </a:p>
          </p:txBody>
        </p:sp>
        <p:grpSp>
          <p:nvGrpSpPr>
            <p:cNvPr id="24" name="组合 23"/>
            <p:cNvGrpSpPr/>
            <p:nvPr/>
          </p:nvGrpSpPr>
          <p:grpSpPr>
            <a:xfrm>
              <a:off x="246331" y="2379437"/>
              <a:ext cx="3577143" cy="4085058"/>
              <a:chOff x="264119" y="2379437"/>
              <a:chExt cx="3577143" cy="4085058"/>
            </a:xfrm>
          </p:grpSpPr>
          <p:grpSp>
            <p:nvGrpSpPr>
              <p:cNvPr id="5" name="组合 4"/>
              <p:cNvGrpSpPr/>
              <p:nvPr/>
            </p:nvGrpSpPr>
            <p:grpSpPr>
              <a:xfrm>
                <a:off x="264119" y="3286703"/>
                <a:ext cx="3577143" cy="3177792"/>
                <a:chOff x="4807364" y="1572538"/>
                <a:chExt cx="2680724" cy="2089446"/>
              </a:xfrm>
            </p:grpSpPr>
            <p:sp>
              <p:nvSpPr>
                <p:cNvPr id="6" name="文本框 5"/>
                <p:cNvSpPr txBox="1"/>
                <p:nvPr/>
              </p:nvSpPr>
              <p:spPr>
                <a:xfrm>
                  <a:off x="4807364" y="1572538"/>
                  <a:ext cx="2680724" cy="300616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400" b="1" dirty="0">
                      <a:solidFill>
                        <a:srgbClr val="E2E6C3"/>
                      </a:solidFill>
                      <a:latin typeface="Calibri" panose="020F0502020204030204" pitchFamily="34" charset="0"/>
                    </a:rPr>
                    <a:t>音乐</a:t>
                  </a:r>
                  <a:endParaRPr lang="zh-CN" altLang="en-US" sz="2400" b="1" dirty="0">
                    <a:solidFill>
                      <a:srgbClr val="E2E6C3"/>
                    </a:solidFill>
                    <a:latin typeface="Calibri" panose="020F0502020204030204" pitchFamily="34" charset="0"/>
                  </a:endParaRPr>
                </a:p>
              </p:txBody>
            </p:sp>
            <p:sp>
              <p:nvSpPr>
                <p:cNvPr id="7" name="文本框 6"/>
                <p:cNvSpPr txBox="1"/>
                <p:nvPr/>
              </p:nvSpPr>
              <p:spPr>
                <a:xfrm>
                  <a:off x="4807365" y="1635332"/>
                  <a:ext cx="2617414" cy="202665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endParaRPr lang="zh-CN" altLang="en-US" sz="2800" dirty="0">
                    <a:solidFill>
                      <a:srgbClr val="E2E6C3"/>
                    </a:solidFill>
                    <a:latin typeface="Calibri" panose="020F0502020204030204" pitchFamily="34" charset="0"/>
                    <a:ea typeface="华文细黑" panose="02010600040101010101" pitchFamily="2" charset="-122"/>
                    <a:cs typeface="Aharoni" panose="02010803020104030203" pitchFamily="2" charset="-79"/>
                  </a:endParaRPr>
                </a:p>
                <a:p>
                  <a:pPr algn="ctr"/>
                  <a:r>
                    <a:rPr lang="zh-CN" altLang="en-US" sz="2800" dirty="0">
                      <a:solidFill>
                        <a:srgbClr val="E2E6C3"/>
                      </a:solidFill>
                      <a:latin typeface="Calibri" panose="020F0502020204030204" pitchFamily="34" charset="0"/>
                      <a:ea typeface="华文细黑" panose="02010600040101010101" pitchFamily="2" charset="-122"/>
                      <a:cs typeface="Aharoni" panose="02010803020104030203" pitchFamily="2" charset="-79"/>
                    </a:rPr>
                    <a:t>酷玩 </a:t>
                  </a:r>
                  <a:r>
                    <a:rPr lang="en-US" altLang="zh-CN" sz="2800" dirty="0">
                      <a:solidFill>
                        <a:srgbClr val="E2E6C3"/>
                      </a:solidFill>
                      <a:latin typeface="Calibri" panose="020F0502020204030204" pitchFamily="34" charset="0"/>
                      <a:ea typeface="华文细黑" panose="02010600040101010101" pitchFamily="2" charset="-122"/>
                      <a:cs typeface="Aharoni" panose="02010803020104030203" pitchFamily="2" charset="-79"/>
                    </a:rPr>
                    <a:t>Linkin Park </a:t>
                  </a:r>
                  <a:endParaRPr lang="en-US" altLang="zh-CN" sz="2800" dirty="0">
                    <a:solidFill>
                      <a:srgbClr val="E2E6C3"/>
                    </a:solidFill>
                    <a:latin typeface="Calibri" panose="020F0502020204030204" pitchFamily="34" charset="0"/>
                    <a:ea typeface="华文细黑" panose="02010600040101010101" pitchFamily="2" charset="-122"/>
                    <a:cs typeface="Aharoni" panose="02010803020104030203" pitchFamily="2" charset="-79"/>
                  </a:endParaRPr>
                </a:p>
                <a:p>
                  <a:pPr algn="ctr"/>
                  <a:r>
                    <a:rPr lang="zh-CN" altLang="en-US" sz="2800" dirty="0">
                      <a:solidFill>
                        <a:srgbClr val="E2E6C3"/>
                      </a:solidFill>
                      <a:latin typeface="Calibri" panose="020F0502020204030204" pitchFamily="34" charset="0"/>
                      <a:ea typeface="华文细黑" panose="02010600040101010101" pitchFamily="2" charset="-122"/>
                      <a:cs typeface="Aharoni" panose="02010803020104030203" pitchFamily="2" charset="-79"/>
                    </a:rPr>
                    <a:t>梦龙   枪花 </a:t>
                  </a:r>
                  <a:endParaRPr lang="zh-CN" altLang="en-US" sz="2800" dirty="0">
                    <a:solidFill>
                      <a:srgbClr val="E2E6C3"/>
                    </a:solidFill>
                    <a:latin typeface="Calibri" panose="020F0502020204030204" pitchFamily="34" charset="0"/>
                    <a:ea typeface="华文细黑" panose="02010600040101010101" pitchFamily="2" charset="-122"/>
                    <a:cs typeface="Aharoni" panose="02010803020104030203" pitchFamily="2" charset="-79"/>
                  </a:endParaRPr>
                </a:p>
                <a:p>
                  <a:pPr algn="ctr"/>
                  <a:r>
                    <a:rPr lang="en-US" altLang="zh-CN" sz="2800" dirty="0">
                      <a:solidFill>
                        <a:srgbClr val="E2E6C3"/>
                      </a:solidFill>
                      <a:latin typeface="Calibri" panose="020F0502020204030204" pitchFamily="34" charset="0"/>
                      <a:ea typeface="华文细黑" panose="02010600040101010101" pitchFamily="2" charset="-122"/>
                      <a:cs typeface="Aharoni" panose="02010803020104030203" pitchFamily="2" charset="-79"/>
                      <a:sym typeface="+mn-ea"/>
                    </a:rPr>
                    <a:t>Eminem </a:t>
                  </a:r>
                  <a:r>
                    <a:rPr lang="zh-CN" altLang="en-US" sz="2800" dirty="0">
                      <a:solidFill>
                        <a:srgbClr val="E2E6C3"/>
                      </a:solidFill>
                      <a:latin typeface="Calibri" panose="020F0502020204030204" pitchFamily="34" charset="0"/>
                      <a:ea typeface="华文细黑" panose="02010600040101010101" pitchFamily="2" charset="-122"/>
                      <a:cs typeface="Aharoni" panose="02010803020104030203" pitchFamily="2" charset="-79"/>
                    </a:rPr>
                    <a:t>扭曲的机器 </a:t>
                  </a:r>
                  <a:endParaRPr lang="en-US" altLang="zh-CN" sz="2800" dirty="0">
                    <a:solidFill>
                      <a:srgbClr val="E2E6C3"/>
                    </a:solidFill>
                    <a:latin typeface="Calibri" panose="020F0502020204030204" pitchFamily="34" charset="0"/>
                    <a:ea typeface="华文细黑" panose="02010600040101010101" pitchFamily="2" charset="-122"/>
                    <a:cs typeface="Aharoni" panose="02010803020104030203" pitchFamily="2" charset="-79"/>
                  </a:endParaRPr>
                </a:p>
                <a:p>
                  <a:pPr algn="ctr"/>
                  <a:r>
                    <a:rPr lang="zh-CN" altLang="en-US" sz="2800" dirty="0">
                      <a:solidFill>
                        <a:srgbClr val="E2E6C3"/>
                      </a:solidFill>
                      <a:latin typeface="Calibri" panose="020F0502020204030204" pitchFamily="34" charset="0"/>
                      <a:ea typeface="华文细黑" panose="02010600040101010101" pitchFamily="2" charset="-122"/>
                      <a:cs typeface="Aharoni" panose="02010803020104030203" pitchFamily="2" charset="-79"/>
                    </a:rPr>
                    <a:t> </a:t>
                  </a:r>
                  <a:endParaRPr lang="zh-CN" altLang="en-US" sz="2800" dirty="0">
                    <a:solidFill>
                      <a:srgbClr val="E2E6C3"/>
                    </a:solidFill>
                    <a:latin typeface="Calibri" panose="020F0502020204030204" pitchFamily="34" charset="0"/>
                    <a:ea typeface="华文细黑" panose="02010600040101010101" pitchFamily="2" charset="-122"/>
                    <a:cs typeface="Aharoni" panose="02010803020104030203" pitchFamily="2" charset="-79"/>
                  </a:endParaRPr>
                </a:p>
                <a:p>
                  <a:pPr algn="ctr"/>
                  <a:r>
                    <a:rPr lang="zh-CN" altLang="en-US" sz="2800" dirty="0">
                      <a:solidFill>
                        <a:srgbClr val="E2E6C3"/>
                      </a:solidFill>
                      <a:latin typeface="Calibri" panose="020F0502020204030204" pitchFamily="34" charset="0"/>
                      <a:ea typeface="华文细黑" panose="02010600040101010101" pitchFamily="2" charset="-122"/>
                      <a:cs typeface="Aharoni" panose="02010803020104030203" pitchFamily="2" charset="-79"/>
                    </a:rPr>
                    <a:t>最想看的现场：</a:t>
                  </a:r>
                  <a:endParaRPr lang="zh-CN" altLang="en-US" sz="2800" dirty="0">
                    <a:solidFill>
                      <a:srgbClr val="E2E6C3"/>
                    </a:solidFill>
                    <a:latin typeface="Calibri" panose="020F0502020204030204" pitchFamily="34" charset="0"/>
                    <a:ea typeface="华文细黑" panose="02010600040101010101" pitchFamily="2" charset="-122"/>
                    <a:cs typeface="Aharoni" panose="02010803020104030203" pitchFamily="2" charset="-79"/>
                  </a:endParaRPr>
                </a:p>
                <a:p>
                  <a:pPr algn="ctr"/>
                  <a:r>
                    <a:rPr lang="zh-CN" altLang="en-US" sz="2800" dirty="0">
                      <a:solidFill>
                        <a:srgbClr val="E2E6C3"/>
                      </a:solidFill>
                      <a:latin typeface="Calibri" panose="020F0502020204030204" pitchFamily="34" charset="0"/>
                      <a:ea typeface="华文细黑" panose="02010600040101010101" pitchFamily="2" charset="-122"/>
                      <a:cs typeface="Aharoni" panose="02010803020104030203" pitchFamily="2" charset="-79"/>
                    </a:rPr>
                    <a:t>酷玩 绿日 夜愿 </a:t>
                  </a:r>
                  <a:endParaRPr lang="zh-CN" altLang="en-US" sz="2800" dirty="0">
                    <a:solidFill>
                      <a:srgbClr val="E2E6C3"/>
                    </a:solidFill>
                    <a:latin typeface="Calibri" panose="020F0502020204030204" pitchFamily="34" charset="0"/>
                    <a:ea typeface="华文细黑" panose="02010600040101010101" pitchFamily="2" charset="-122"/>
                    <a:cs typeface="Aharoni" panose="02010803020104030203" pitchFamily="2" charset="-79"/>
                  </a:endParaRPr>
                </a:p>
              </p:txBody>
            </p:sp>
          </p:grpSp>
          <p:sp>
            <p:nvSpPr>
              <p:cNvPr id="15" name="Freeform 25"/>
              <p:cNvSpPr>
                <a:spLocks noEditPoints="1"/>
              </p:cNvSpPr>
              <p:nvPr/>
            </p:nvSpPr>
            <p:spPr bwMode="auto">
              <a:xfrm>
                <a:off x="1739357" y="2379437"/>
                <a:ext cx="626666" cy="626666"/>
              </a:xfrm>
              <a:custGeom>
                <a:avLst/>
                <a:gdLst>
                  <a:gd name="T0" fmla="*/ 264 w 384"/>
                  <a:gd name="T1" fmla="*/ 264 h 384"/>
                  <a:gd name="T2" fmla="*/ 72 w 384"/>
                  <a:gd name="T3" fmla="*/ 312 h 384"/>
                  <a:gd name="T4" fmla="*/ 169 w 384"/>
                  <a:gd name="T5" fmla="*/ 48 h 384"/>
                  <a:gd name="T6" fmla="*/ 55 w 384"/>
                  <a:gd name="T7" fmla="*/ 295 h 384"/>
                  <a:gd name="T8" fmla="*/ 49 w 384"/>
                  <a:gd name="T9" fmla="*/ 318 h 384"/>
                  <a:gd name="T10" fmla="*/ 59 w 384"/>
                  <a:gd name="T11" fmla="*/ 333 h 384"/>
                  <a:gd name="T12" fmla="*/ 68 w 384"/>
                  <a:gd name="T13" fmla="*/ 336 h 384"/>
                  <a:gd name="T14" fmla="*/ 312 w 384"/>
                  <a:gd name="T15" fmla="*/ 336 h 384"/>
                  <a:gd name="T16" fmla="*/ 319 w 384"/>
                  <a:gd name="T17" fmla="*/ 335 h 384"/>
                  <a:gd name="T18" fmla="*/ 330 w 384"/>
                  <a:gd name="T19" fmla="*/ 329 h 384"/>
                  <a:gd name="T20" fmla="*/ 335 w 384"/>
                  <a:gd name="T21" fmla="*/ 320 h 384"/>
                  <a:gd name="T22" fmla="*/ 336 w 384"/>
                  <a:gd name="T23" fmla="*/ 312 h 384"/>
                  <a:gd name="T24" fmla="*/ 335 w 384"/>
                  <a:gd name="T25" fmla="*/ 304 h 384"/>
                  <a:gd name="T26" fmla="*/ 330 w 384"/>
                  <a:gd name="T27" fmla="*/ 295 h 384"/>
                  <a:gd name="T28" fmla="*/ 216 w 384"/>
                  <a:gd name="T29" fmla="*/ 48 h 384"/>
                  <a:gd name="T30" fmla="*/ 120 w 384"/>
                  <a:gd name="T31" fmla="*/ 0 h 384"/>
                  <a:gd name="T32" fmla="*/ 275 w 384"/>
                  <a:gd name="T33" fmla="*/ 3 h 384"/>
                  <a:gd name="T34" fmla="*/ 288 w 384"/>
                  <a:gd name="T35" fmla="*/ 24 h 384"/>
                  <a:gd name="T36" fmla="*/ 275 w 384"/>
                  <a:gd name="T37" fmla="*/ 46 h 384"/>
                  <a:gd name="T38" fmla="*/ 264 w 384"/>
                  <a:gd name="T39" fmla="*/ 163 h 384"/>
                  <a:gd name="T40" fmla="*/ 375 w 384"/>
                  <a:gd name="T41" fmla="*/ 277 h 384"/>
                  <a:gd name="T42" fmla="*/ 384 w 384"/>
                  <a:gd name="T43" fmla="*/ 312 h 384"/>
                  <a:gd name="T44" fmla="*/ 375 w 384"/>
                  <a:gd name="T45" fmla="*/ 348 h 384"/>
                  <a:gd name="T46" fmla="*/ 348 w 384"/>
                  <a:gd name="T47" fmla="*/ 375 h 384"/>
                  <a:gd name="T48" fmla="*/ 312 w 384"/>
                  <a:gd name="T49" fmla="*/ 384 h 384"/>
                  <a:gd name="T50" fmla="*/ 54 w 384"/>
                  <a:gd name="T51" fmla="*/ 382 h 384"/>
                  <a:gd name="T52" fmla="*/ 20 w 384"/>
                  <a:gd name="T53" fmla="*/ 364 h 384"/>
                  <a:gd name="T54" fmla="*/ 2 w 384"/>
                  <a:gd name="T55" fmla="*/ 330 h 384"/>
                  <a:gd name="T56" fmla="*/ 2 w 384"/>
                  <a:gd name="T57" fmla="*/ 294 h 384"/>
                  <a:gd name="T58" fmla="*/ 20 w 384"/>
                  <a:gd name="T59" fmla="*/ 262 h 384"/>
                  <a:gd name="T60" fmla="*/ 120 w 384"/>
                  <a:gd name="T61" fmla="*/ 48 h 384"/>
                  <a:gd name="T62" fmla="*/ 99 w 384"/>
                  <a:gd name="T63" fmla="*/ 37 h 384"/>
                  <a:gd name="T64" fmla="*/ 99 w 384"/>
                  <a:gd name="T65" fmla="*/ 12 h 384"/>
                  <a:gd name="T66" fmla="*/ 120 w 384"/>
                  <a:gd name="T67" fmla="*/ 0 h 3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384" h="384">
                    <a:moveTo>
                      <a:pt x="120" y="264"/>
                    </a:moveTo>
                    <a:lnTo>
                      <a:pt x="264" y="264"/>
                    </a:lnTo>
                    <a:lnTo>
                      <a:pt x="312" y="312"/>
                    </a:lnTo>
                    <a:lnTo>
                      <a:pt x="72" y="312"/>
                    </a:lnTo>
                    <a:lnTo>
                      <a:pt x="120" y="264"/>
                    </a:lnTo>
                    <a:close/>
                    <a:moveTo>
                      <a:pt x="169" y="48"/>
                    </a:moveTo>
                    <a:lnTo>
                      <a:pt x="169" y="182"/>
                    </a:lnTo>
                    <a:lnTo>
                      <a:pt x="55" y="295"/>
                    </a:lnTo>
                    <a:lnTo>
                      <a:pt x="49" y="306"/>
                    </a:lnTo>
                    <a:lnTo>
                      <a:pt x="49" y="318"/>
                    </a:lnTo>
                    <a:lnTo>
                      <a:pt x="55" y="329"/>
                    </a:lnTo>
                    <a:lnTo>
                      <a:pt x="59" y="333"/>
                    </a:lnTo>
                    <a:lnTo>
                      <a:pt x="64" y="335"/>
                    </a:lnTo>
                    <a:lnTo>
                      <a:pt x="68" y="336"/>
                    </a:lnTo>
                    <a:lnTo>
                      <a:pt x="72" y="336"/>
                    </a:lnTo>
                    <a:lnTo>
                      <a:pt x="312" y="336"/>
                    </a:lnTo>
                    <a:lnTo>
                      <a:pt x="315" y="336"/>
                    </a:lnTo>
                    <a:lnTo>
                      <a:pt x="319" y="335"/>
                    </a:lnTo>
                    <a:lnTo>
                      <a:pt x="324" y="333"/>
                    </a:lnTo>
                    <a:lnTo>
                      <a:pt x="330" y="329"/>
                    </a:lnTo>
                    <a:lnTo>
                      <a:pt x="332" y="325"/>
                    </a:lnTo>
                    <a:lnTo>
                      <a:pt x="335" y="320"/>
                    </a:lnTo>
                    <a:lnTo>
                      <a:pt x="336" y="316"/>
                    </a:lnTo>
                    <a:lnTo>
                      <a:pt x="336" y="312"/>
                    </a:lnTo>
                    <a:lnTo>
                      <a:pt x="336" y="309"/>
                    </a:lnTo>
                    <a:lnTo>
                      <a:pt x="335" y="304"/>
                    </a:lnTo>
                    <a:lnTo>
                      <a:pt x="332" y="300"/>
                    </a:lnTo>
                    <a:lnTo>
                      <a:pt x="330" y="295"/>
                    </a:lnTo>
                    <a:lnTo>
                      <a:pt x="216" y="182"/>
                    </a:lnTo>
                    <a:lnTo>
                      <a:pt x="216" y="48"/>
                    </a:lnTo>
                    <a:lnTo>
                      <a:pt x="169" y="48"/>
                    </a:lnTo>
                    <a:close/>
                    <a:moveTo>
                      <a:pt x="120" y="0"/>
                    </a:moveTo>
                    <a:lnTo>
                      <a:pt x="264" y="0"/>
                    </a:lnTo>
                    <a:lnTo>
                      <a:pt x="275" y="3"/>
                    </a:lnTo>
                    <a:lnTo>
                      <a:pt x="284" y="12"/>
                    </a:lnTo>
                    <a:lnTo>
                      <a:pt x="288" y="24"/>
                    </a:lnTo>
                    <a:lnTo>
                      <a:pt x="284" y="37"/>
                    </a:lnTo>
                    <a:lnTo>
                      <a:pt x="275" y="46"/>
                    </a:lnTo>
                    <a:lnTo>
                      <a:pt x="264" y="48"/>
                    </a:lnTo>
                    <a:lnTo>
                      <a:pt x="264" y="163"/>
                    </a:lnTo>
                    <a:lnTo>
                      <a:pt x="363" y="262"/>
                    </a:lnTo>
                    <a:lnTo>
                      <a:pt x="375" y="277"/>
                    </a:lnTo>
                    <a:lnTo>
                      <a:pt x="381" y="294"/>
                    </a:lnTo>
                    <a:lnTo>
                      <a:pt x="384" y="312"/>
                    </a:lnTo>
                    <a:lnTo>
                      <a:pt x="381" y="330"/>
                    </a:lnTo>
                    <a:lnTo>
                      <a:pt x="375" y="348"/>
                    </a:lnTo>
                    <a:lnTo>
                      <a:pt x="363" y="364"/>
                    </a:lnTo>
                    <a:lnTo>
                      <a:pt x="348" y="375"/>
                    </a:lnTo>
                    <a:lnTo>
                      <a:pt x="331" y="382"/>
                    </a:lnTo>
                    <a:lnTo>
                      <a:pt x="312" y="384"/>
                    </a:lnTo>
                    <a:lnTo>
                      <a:pt x="72" y="384"/>
                    </a:lnTo>
                    <a:lnTo>
                      <a:pt x="54" y="382"/>
                    </a:lnTo>
                    <a:lnTo>
                      <a:pt x="36" y="375"/>
                    </a:lnTo>
                    <a:lnTo>
                      <a:pt x="20" y="364"/>
                    </a:lnTo>
                    <a:lnTo>
                      <a:pt x="9" y="348"/>
                    </a:lnTo>
                    <a:lnTo>
                      <a:pt x="2" y="330"/>
                    </a:lnTo>
                    <a:lnTo>
                      <a:pt x="0" y="312"/>
                    </a:lnTo>
                    <a:lnTo>
                      <a:pt x="2" y="294"/>
                    </a:lnTo>
                    <a:lnTo>
                      <a:pt x="9" y="277"/>
                    </a:lnTo>
                    <a:lnTo>
                      <a:pt x="20" y="262"/>
                    </a:lnTo>
                    <a:lnTo>
                      <a:pt x="120" y="163"/>
                    </a:lnTo>
                    <a:lnTo>
                      <a:pt x="120" y="48"/>
                    </a:lnTo>
                    <a:lnTo>
                      <a:pt x="108" y="46"/>
                    </a:lnTo>
                    <a:lnTo>
                      <a:pt x="99" y="37"/>
                    </a:lnTo>
                    <a:lnTo>
                      <a:pt x="96" y="24"/>
                    </a:lnTo>
                    <a:lnTo>
                      <a:pt x="99" y="12"/>
                    </a:lnTo>
                    <a:lnTo>
                      <a:pt x="108" y="3"/>
                    </a:lnTo>
                    <a:lnTo>
                      <a:pt x="120" y="0"/>
                    </a:lnTo>
                    <a:close/>
                  </a:path>
                </a:pathLst>
              </a:custGeom>
              <a:solidFill>
                <a:srgbClr val="E2E6C3"/>
              </a:solidFill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  <a:latin typeface="Calibri" panose="020F0502020204030204" pitchFamily="34" charset="0"/>
                </a:endParaRPr>
              </a:p>
            </p:txBody>
          </p:sp>
        </p:grpSp>
      </p:grpSp>
      <p:sp>
        <p:nvSpPr>
          <p:cNvPr id="17" name="弦形 16"/>
          <p:cNvSpPr/>
          <p:nvPr/>
        </p:nvSpPr>
        <p:spPr>
          <a:xfrm rot="6751762">
            <a:off x="4905829" y="5263017"/>
            <a:ext cx="2380342" cy="2380342"/>
          </a:xfrm>
          <a:prstGeom prst="chord">
            <a:avLst/>
          </a:prstGeom>
          <a:solidFill>
            <a:srgbClr val="994C5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Calibri" panose="020F0502020204030204" pitchFamily="34" charset="0"/>
            </a:endParaRPr>
          </a:p>
        </p:txBody>
      </p:sp>
      <p:sp>
        <p:nvSpPr>
          <p:cNvPr id="18" name="弦形 17"/>
          <p:cNvSpPr/>
          <p:nvPr/>
        </p:nvSpPr>
        <p:spPr>
          <a:xfrm rot="6751762">
            <a:off x="4905830" y="5263016"/>
            <a:ext cx="2380342" cy="2380342"/>
          </a:xfrm>
          <a:prstGeom prst="chord">
            <a:avLst/>
          </a:prstGeom>
          <a:noFill/>
          <a:ln w="28575">
            <a:solidFill>
              <a:srgbClr val="994C5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Calibri" panose="020F0502020204030204" pitchFamily="34" charset="0"/>
            </a:endParaRPr>
          </a:p>
        </p:txBody>
      </p:sp>
      <p:sp>
        <p:nvSpPr>
          <p:cNvPr id="19" name="Freeform 49"/>
          <p:cNvSpPr>
            <a:spLocks noChangeAspect="1" noEditPoints="1"/>
          </p:cNvSpPr>
          <p:nvPr/>
        </p:nvSpPr>
        <p:spPr bwMode="auto">
          <a:xfrm>
            <a:off x="5464160" y="5617073"/>
            <a:ext cx="1263678" cy="1124812"/>
          </a:xfrm>
          <a:custGeom>
            <a:avLst/>
            <a:gdLst>
              <a:gd name="T0" fmla="*/ 60 w 273"/>
              <a:gd name="T1" fmla="*/ 239 h 243"/>
              <a:gd name="T2" fmla="*/ 52 w 273"/>
              <a:gd name="T3" fmla="*/ 243 h 243"/>
              <a:gd name="T4" fmla="*/ 36 w 273"/>
              <a:gd name="T5" fmla="*/ 225 h 243"/>
              <a:gd name="T6" fmla="*/ 37 w 273"/>
              <a:gd name="T7" fmla="*/ 218 h 243"/>
              <a:gd name="T8" fmla="*/ 118 w 273"/>
              <a:gd name="T9" fmla="*/ 84 h 243"/>
              <a:gd name="T10" fmla="*/ 234 w 273"/>
              <a:gd name="T11" fmla="*/ 219 h 243"/>
              <a:gd name="T12" fmla="*/ 233 w 273"/>
              <a:gd name="T13" fmla="*/ 226 h 243"/>
              <a:gd name="T14" fmla="*/ 214 w 273"/>
              <a:gd name="T15" fmla="*/ 239 h 243"/>
              <a:gd name="T16" fmla="*/ 95 w 273"/>
              <a:gd name="T17" fmla="*/ 108 h 243"/>
              <a:gd name="T18" fmla="*/ 95 w 273"/>
              <a:gd name="T19" fmla="*/ 102 h 243"/>
              <a:gd name="T20" fmla="*/ 228 w 273"/>
              <a:gd name="T21" fmla="*/ 2 h 243"/>
              <a:gd name="T22" fmla="*/ 232 w 273"/>
              <a:gd name="T23" fmla="*/ 5 h 243"/>
              <a:gd name="T24" fmla="*/ 229 w 273"/>
              <a:gd name="T25" fmla="*/ 11 h 243"/>
              <a:gd name="T26" fmla="*/ 219 w 273"/>
              <a:gd name="T27" fmla="*/ 30 h 243"/>
              <a:gd name="T28" fmla="*/ 218 w 273"/>
              <a:gd name="T29" fmla="*/ 45 h 243"/>
              <a:gd name="T30" fmla="*/ 241 w 273"/>
              <a:gd name="T31" fmla="*/ 58 h 243"/>
              <a:gd name="T32" fmla="*/ 254 w 273"/>
              <a:gd name="T33" fmla="*/ 48 h 243"/>
              <a:gd name="T34" fmla="*/ 264 w 273"/>
              <a:gd name="T35" fmla="*/ 31 h 243"/>
              <a:gd name="T36" fmla="*/ 269 w 273"/>
              <a:gd name="T37" fmla="*/ 25 h 243"/>
              <a:gd name="T38" fmla="*/ 271 w 273"/>
              <a:gd name="T39" fmla="*/ 28 h 243"/>
              <a:gd name="T40" fmla="*/ 273 w 273"/>
              <a:gd name="T41" fmla="*/ 51 h 243"/>
              <a:gd name="T42" fmla="*/ 261 w 273"/>
              <a:gd name="T43" fmla="*/ 85 h 243"/>
              <a:gd name="T44" fmla="*/ 225 w 273"/>
              <a:gd name="T45" fmla="*/ 93 h 243"/>
              <a:gd name="T46" fmla="*/ 199 w 273"/>
              <a:gd name="T47" fmla="*/ 102 h 243"/>
              <a:gd name="T48" fmla="*/ 176 w 273"/>
              <a:gd name="T49" fmla="*/ 82 h 243"/>
              <a:gd name="T50" fmla="*/ 186 w 273"/>
              <a:gd name="T51" fmla="*/ 47 h 243"/>
              <a:gd name="T52" fmla="*/ 201 w 273"/>
              <a:gd name="T53" fmla="*/ 16 h 243"/>
              <a:gd name="T54" fmla="*/ 227 w 273"/>
              <a:gd name="T55" fmla="*/ 3 h 243"/>
              <a:gd name="T56" fmla="*/ 141 w 273"/>
              <a:gd name="T57" fmla="*/ 0 h 243"/>
              <a:gd name="T58" fmla="*/ 145 w 273"/>
              <a:gd name="T59" fmla="*/ 2 h 243"/>
              <a:gd name="T60" fmla="*/ 113 w 273"/>
              <a:gd name="T61" fmla="*/ 19 h 243"/>
              <a:gd name="T62" fmla="*/ 92 w 273"/>
              <a:gd name="T63" fmla="*/ 44 h 243"/>
              <a:gd name="T64" fmla="*/ 101 w 273"/>
              <a:gd name="T65" fmla="*/ 61 h 243"/>
              <a:gd name="T66" fmla="*/ 106 w 273"/>
              <a:gd name="T67" fmla="*/ 67 h 243"/>
              <a:gd name="T68" fmla="*/ 106 w 273"/>
              <a:gd name="T69" fmla="*/ 71 h 243"/>
              <a:gd name="T70" fmla="*/ 92 w 273"/>
              <a:gd name="T71" fmla="*/ 84 h 243"/>
              <a:gd name="T72" fmla="*/ 84 w 273"/>
              <a:gd name="T73" fmla="*/ 91 h 243"/>
              <a:gd name="T74" fmla="*/ 80 w 273"/>
              <a:gd name="T75" fmla="*/ 91 h 243"/>
              <a:gd name="T76" fmla="*/ 51 w 273"/>
              <a:gd name="T77" fmla="*/ 74 h 243"/>
              <a:gd name="T78" fmla="*/ 38 w 273"/>
              <a:gd name="T79" fmla="*/ 84 h 243"/>
              <a:gd name="T80" fmla="*/ 37 w 273"/>
              <a:gd name="T81" fmla="*/ 93 h 243"/>
              <a:gd name="T82" fmla="*/ 34 w 273"/>
              <a:gd name="T83" fmla="*/ 98 h 243"/>
              <a:gd name="T84" fmla="*/ 28 w 273"/>
              <a:gd name="T85" fmla="*/ 103 h 243"/>
              <a:gd name="T86" fmla="*/ 22 w 273"/>
              <a:gd name="T87" fmla="*/ 103 h 243"/>
              <a:gd name="T88" fmla="*/ 13 w 273"/>
              <a:gd name="T89" fmla="*/ 94 h 243"/>
              <a:gd name="T90" fmla="*/ 1 w 273"/>
              <a:gd name="T91" fmla="*/ 81 h 243"/>
              <a:gd name="T92" fmla="*/ 1 w 273"/>
              <a:gd name="T93" fmla="*/ 75 h 243"/>
              <a:gd name="T94" fmla="*/ 8 w 273"/>
              <a:gd name="T95" fmla="*/ 70 h 243"/>
              <a:gd name="T96" fmla="*/ 14 w 273"/>
              <a:gd name="T97" fmla="*/ 65 h 243"/>
              <a:gd name="T98" fmla="*/ 22 w 273"/>
              <a:gd name="T99" fmla="*/ 65 h 243"/>
              <a:gd name="T100" fmla="*/ 32 w 273"/>
              <a:gd name="T101" fmla="*/ 57 h 243"/>
              <a:gd name="T102" fmla="*/ 34 w 273"/>
              <a:gd name="T103" fmla="*/ 47 h 243"/>
              <a:gd name="T104" fmla="*/ 39 w 273"/>
              <a:gd name="T105" fmla="*/ 39 h 243"/>
              <a:gd name="T106" fmla="*/ 69 w 273"/>
              <a:gd name="T107" fmla="*/ 19 h 243"/>
              <a:gd name="T108" fmla="*/ 110 w 273"/>
              <a:gd name="T109" fmla="*/ 0 h 24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</a:cxnLst>
            <a:rect l="0" t="0" r="r" b="b"/>
            <a:pathLst>
              <a:path w="273" h="243">
                <a:moveTo>
                  <a:pt x="107" y="150"/>
                </a:moveTo>
                <a:lnTo>
                  <a:pt x="127" y="173"/>
                </a:lnTo>
                <a:lnTo>
                  <a:pt x="60" y="239"/>
                </a:lnTo>
                <a:lnTo>
                  <a:pt x="57" y="242"/>
                </a:lnTo>
                <a:lnTo>
                  <a:pt x="55" y="243"/>
                </a:lnTo>
                <a:lnTo>
                  <a:pt x="52" y="243"/>
                </a:lnTo>
                <a:lnTo>
                  <a:pt x="50" y="240"/>
                </a:lnTo>
                <a:lnTo>
                  <a:pt x="37" y="228"/>
                </a:lnTo>
                <a:lnTo>
                  <a:pt x="36" y="225"/>
                </a:lnTo>
                <a:lnTo>
                  <a:pt x="34" y="223"/>
                </a:lnTo>
                <a:lnTo>
                  <a:pt x="36" y="220"/>
                </a:lnTo>
                <a:lnTo>
                  <a:pt x="37" y="218"/>
                </a:lnTo>
                <a:lnTo>
                  <a:pt x="107" y="150"/>
                </a:lnTo>
                <a:close/>
                <a:moveTo>
                  <a:pt x="117" y="84"/>
                </a:moveTo>
                <a:lnTo>
                  <a:pt x="118" y="84"/>
                </a:lnTo>
                <a:lnTo>
                  <a:pt x="121" y="85"/>
                </a:lnTo>
                <a:lnTo>
                  <a:pt x="233" y="216"/>
                </a:lnTo>
                <a:lnTo>
                  <a:pt x="234" y="219"/>
                </a:lnTo>
                <a:lnTo>
                  <a:pt x="236" y="221"/>
                </a:lnTo>
                <a:lnTo>
                  <a:pt x="234" y="224"/>
                </a:lnTo>
                <a:lnTo>
                  <a:pt x="233" y="226"/>
                </a:lnTo>
                <a:lnTo>
                  <a:pt x="219" y="238"/>
                </a:lnTo>
                <a:lnTo>
                  <a:pt x="217" y="239"/>
                </a:lnTo>
                <a:lnTo>
                  <a:pt x="214" y="239"/>
                </a:lnTo>
                <a:lnTo>
                  <a:pt x="211" y="239"/>
                </a:lnTo>
                <a:lnTo>
                  <a:pt x="209" y="237"/>
                </a:lnTo>
                <a:lnTo>
                  <a:pt x="95" y="108"/>
                </a:lnTo>
                <a:lnTo>
                  <a:pt x="94" y="105"/>
                </a:lnTo>
                <a:lnTo>
                  <a:pt x="94" y="104"/>
                </a:lnTo>
                <a:lnTo>
                  <a:pt x="95" y="102"/>
                </a:lnTo>
                <a:lnTo>
                  <a:pt x="115" y="85"/>
                </a:lnTo>
                <a:lnTo>
                  <a:pt x="117" y="84"/>
                </a:lnTo>
                <a:close/>
                <a:moveTo>
                  <a:pt x="228" y="2"/>
                </a:moveTo>
                <a:lnTo>
                  <a:pt x="229" y="2"/>
                </a:lnTo>
                <a:lnTo>
                  <a:pt x="231" y="3"/>
                </a:lnTo>
                <a:lnTo>
                  <a:pt x="232" y="5"/>
                </a:lnTo>
                <a:lnTo>
                  <a:pt x="232" y="7"/>
                </a:lnTo>
                <a:lnTo>
                  <a:pt x="232" y="7"/>
                </a:lnTo>
                <a:lnTo>
                  <a:pt x="229" y="11"/>
                </a:lnTo>
                <a:lnTo>
                  <a:pt x="225" y="17"/>
                </a:lnTo>
                <a:lnTo>
                  <a:pt x="222" y="24"/>
                </a:lnTo>
                <a:lnTo>
                  <a:pt x="219" y="30"/>
                </a:lnTo>
                <a:lnTo>
                  <a:pt x="217" y="34"/>
                </a:lnTo>
                <a:lnTo>
                  <a:pt x="215" y="39"/>
                </a:lnTo>
                <a:lnTo>
                  <a:pt x="218" y="45"/>
                </a:lnTo>
                <a:lnTo>
                  <a:pt x="227" y="54"/>
                </a:lnTo>
                <a:lnTo>
                  <a:pt x="234" y="58"/>
                </a:lnTo>
                <a:lnTo>
                  <a:pt x="241" y="58"/>
                </a:lnTo>
                <a:lnTo>
                  <a:pt x="246" y="56"/>
                </a:lnTo>
                <a:lnTo>
                  <a:pt x="250" y="52"/>
                </a:lnTo>
                <a:lnTo>
                  <a:pt x="254" y="48"/>
                </a:lnTo>
                <a:lnTo>
                  <a:pt x="256" y="43"/>
                </a:lnTo>
                <a:lnTo>
                  <a:pt x="260" y="37"/>
                </a:lnTo>
                <a:lnTo>
                  <a:pt x="264" y="31"/>
                </a:lnTo>
                <a:lnTo>
                  <a:pt x="266" y="28"/>
                </a:lnTo>
                <a:lnTo>
                  <a:pt x="268" y="26"/>
                </a:lnTo>
                <a:lnTo>
                  <a:pt x="269" y="25"/>
                </a:lnTo>
                <a:lnTo>
                  <a:pt x="270" y="25"/>
                </a:lnTo>
                <a:lnTo>
                  <a:pt x="271" y="25"/>
                </a:lnTo>
                <a:lnTo>
                  <a:pt x="271" y="28"/>
                </a:lnTo>
                <a:lnTo>
                  <a:pt x="273" y="30"/>
                </a:lnTo>
                <a:lnTo>
                  <a:pt x="273" y="38"/>
                </a:lnTo>
                <a:lnTo>
                  <a:pt x="273" y="51"/>
                </a:lnTo>
                <a:lnTo>
                  <a:pt x="271" y="65"/>
                </a:lnTo>
                <a:lnTo>
                  <a:pt x="268" y="76"/>
                </a:lnTo>
                <a:lnTo>
                  <a:pt x="261" y="85"/>
                </a:lnTo>
                <a:lnTo>
                  <a:pt x="252" y="91"/>
                </a:lnTo>
                <a:lnTo>
                  <a:pt x="241" y="94"/>
                </a:lnTo>
                <a:lnTo>
                  <a:pt x="225" y="93"/>
                </a:lnTo>
                <a:lnTo>
                  <a:pt x="215" y="93"/>
                </a:lnTo>
                <a:lnTo>
                  <a:pt x="205" y="96"/>
                </a:lnTo>
                <a:lnTo>
                  <a:pt x="199" y="102"/>
                </a:lnTo>
                <a:lnTo>
                  <a:pt x="176" y="123"/>
                </a:lnTo>
                <a:lnTo>
                  <a:pt x="157" y="102"/>
                </a:lnTo>
                <a:lnTo>
                  <a:pt x="176" y="82"/>
                </a:lnTo>
                <a:lnTo>
                  <a:pt x="183" y="71"/>
                </a:lnTo>
                <a:lnTo>
                  <a:pt x="186" y="58"/>
                </a:lnTo>
                <a:lnTo>
                  <a:pt x="186" y="47"/>
                </a:lnTo>
                <a:lnTo>
                  <a:pt x="187" y="34"/>
                </a:lnTo>
                <a:lnTo>
                  <a:pt x="192" y="24"/>
                </a:lnTo>
                <a:lnTo>
                  <a:pt x="201" y="16"/>
                </a:lnTo>
                <a:lnTo>
                  <a:pt x="211" y="10"/>
                </a:lnTo>
                <a:lnTo>
                  <a:pt x="220" y="5"/>
                </a:lnTo>
                <a:lnTo>
                  <a:pt x="227" y="3"/>
                </a:lnTo>
                <a:lnTo>
                  <a:pt x="228" y="2"/>
                </a:lnTo>
                <a:close/>
                <a:moveTo>
                  <a:pt x="129" y="0"/>
                </a:moveTo>
                <a:lnTo>
                  <a:pt x="141" y="0"/>
                </a:lnTo>
                <a:lnTo>
                  <a:pt x="149" y="0"/>
                </a:lnTo>
                <a:lnTo>
                  <a:pt x="150" y="1"/>
                </a:lnTo>
                <a:lnTo>
                  <a:pt x="145" y="2"/>
                </a:lnTo>
                <a:lnTo>
                  <a:pt x="136" y="6"/>
                </a:lnTo>
                <a:lnTo>
                  <a:pt x="125" y="12"/>
                </a:lnTo>
                <a:lnTo>
                  <a:pt x="113" y="19"/>
                </a:lnTo>
                <a:lnTo>
                  <a:pt x="102" y="25"/>
                </a:lnTo>
                <a:lnTo>
                  <a:pt x="94" y="34"/>
                </a:lnTo>
                <a:lnTo>
                  <a:pt x="92" y="44"/>
                </a:lnTo>
                <a:lnTo>
                  <a:pt x="95" y="54"/>
                </a:lnTo>
                <a:lnTo>
                  <a:pt x="98" y="57"/>
                </a:lnTo>
                <a:lnTo>
                  <a:pt x="101" y="61"/>
                </a:lnTo>
                <a:lnTo>
                  <a:pt x="103" y="63"/>
                </a:lnTo>
                <a:lnTo>
                  <a:pt x="104" y="66"/>
                </a:lnTo>
                <a:lnTo>
                  <a:pt x="106" y="67"/>
                </a:lnTo>
                <a:lnTo>
                  <a:pt x="107" y="68"/>
                </a:lnTo>
                <a:lnTo>
                  <a:pt x="107" y="71"/>
                </a:lnTo>
                <a:lnTo>
                  <a:pt x="106" y="71"/>
                </a:lnTo>
                <a:lnTo>
                  <a:pt x="103" y="74"/>
                </a:lnTo>
                <a:lnTo>
                  <a:pt x="98" y="79"/>
                </a:lnTo>
                <a:lnTo>
                  <a:pt x="92" y="84"/>
                </a:lnTo>
                <a:lnTo>
                  <a:pt x="87" y="88"/>
                </a:lnTo>
                <a:lnTo>
                  <a:pt x="84" y="90"/>
                </a:lnTo>
                <a:lnTo>
                  <a:pt x="84" y="91"/>
                </a:lnTo>
                <a:lnTo>
                  <a:pt x="83" y="91"/>
                </a:lnTo>
                <a:lnTo>
                  <a:pt x="81" y="93"/>
                </a:lnTo>
                <a:lnTo>
                  <a:pt x="80" y="91"/>
                </a:lnTo>
                <a:lnTo>
                  <a:pt x="70" y="81"/>
                </a:lnTo>
                <a:lnTo>
                  <a:pt x="60" y="75"/>
                </a:lnTo>
                <a:lnTo>
                  <a:pt x="51" y="74"/>
                </a:lnTo>
                <a:lnTo>
                  <a:pt x="42" y="79"/>
                </a:lnTo>
                <a:lnTo>
                  <a:pt x="39" y="81"/>
                </a:lnTo>
                <a:lnTo>
                  <a:pt x="38" y="84"/>
                </a:lnTo>
                <a:lnTo>
                  <a:pt x="38" y="88"/>
                </a:lnTo>
                <a:lnTo>
                  <a:pt x="38" y="90"/>
                </a:lnTo>
                <a:lnTo>
                  <a:pt x="37" y="93"/>
                </a:lnTo>
                <a:lnTo>
                  <a:pt x="37" y="94"/>
                </a:lnTo>
                <a:lnTo>
                  <a:pt x="36" y="95"/>
                </a:lnTo>
                <a:lnTo>
                  <a:pt x="34" y="98"/>
                </a:lnTo>
                <a:lnTo>
                  <a:pt x="32" y="99"/>
                </a:lnTo>
                <a:lnTo>
                  <a:pt x="29" y="102"/>
                </a:lnTo>
                <a:lnTo>
                  <a:pt x="28" y="103"/>
                </a:lnTo>
                <a:lnTo>
                  <a:pt x="25" y="104"/>
                </a:lnTo>
                <a:lnTo>
                  <a:pt x="23" y="104"/>
                </a:lnTo>
                <a:lnTo>
                  <a:pt x="22" y="103"/>
                </a:lnTo>
                <a:lnTo>
                  <a:pt x="19" y="102"/>
                </a:lnTo>
                <a:lnTo>
                  <a:pt x="16" y="99"/>
                </a:lnTo>
                <a:lnTo>
                  <a:pt x="13" y="94"/>
                </a:lnTo>
                <a:lnTo>
                  <a:pt x="8" y="88"/>
                </a:lnTo>
                <a:lnTo>
                  <a:pt x="2" y="82"/>
                </a:lnTo>
                <a:lnTo>
                  <a:pt x="1" y="81"/>
                </a:lnTo>
                <a:lnTo>
                  <a:pt x="0" y="79"/>
                </a:lnTo>
                <a:lnTo>
                  <a:pt x="0" y="76"/>
                </a:lnTo>
                <a:lnTo>
                  <a:pt x="1" y="75"/>
                </a:lnTo>
                <a:lnTo>
                  <a:pt x="2" y="74"/>
                </a:lnTo>
                <a:lnTo>
                  <a:pt x="5" y="71"/>
                </a:lnTo>
                <a:lnTo>
                  <a:pt x="8" y="70"/>
                </a:lnTo>
                <a:lnTo>
                  <a:pt x="10" y="67"/>
                </a:lnTo>
                <a:lnTo>
                  <a:pt x="11" y="66"/>
                </a:lnTo>
                <a:lnTo>
                  <a:pt x="14" y="65"/>
                </a:lnTo>
                <a:lnTo>
                  <a:pt x="16" y="65"/>
                </a:lnTo>
                <a:lnTo>
                  <a:pt x="19" y="65"/>
                </a:lnTo>
                <a:lnTo>
                  <a:pt x="22" y="65"/>
                </a:lnTo>
                <a:lnTo>
                  <a:pt x="25" y="63"/>
                </a:lnTo>
                <a:lnTo>
                  <a:pt x="29" y="61"/>
                </a:lnTo>
                <a:lnTo>
                  <a:pt x="32" y="57"/>
                </a:lnTo>
                <a:lnTo>
                  <a:pt x="33" y="53"/>
                </a:lnTo>
                <a:lnTo>
                  <a:pt x="34" y="51"/>
                </a:lnTo>
                <a:lnTo>
                  <a:pt x="34" y="47"/>
                </a:lnTo>
                <a:lnTo>
                  <a:pt x="36" y="44"/>
                </a:lnTo>
                <a:lnTo>
                  <a:pt x="37" y="42"/>
                </a:lnTo>
                <a:lnTo>
                  <a:pt x="39" y="39"/>
                </a:lnTo>
                <a:lnTo>
                  <a:pt x="46" y="34"/>
                </a:lnTo>
                <a:lnTo>
                  <a:pt x="59" y="25"/>
                </a:lnTo>
                <a:lnTo>
                  <a:pt x="69" y="19"/>
                </a:lnTo>
                <a:lnTo>
                  <a:pt x="81" y="10"/>
                </a:lnTo>
                <a:lnTo>
                  <a:pt x="95" y="3"/>
                </a:lnTo>
                <a:lnTo>
                  <a:pt x="110" y="0"/>
                </a:lnTo>
                <a:lnTo>
                  <a:pt x="116" y="0"/>
                </a:lnTo>
                <a:lnTo>
                  <a:pt x="129" y="0"/>
                </a:lnTo>
                <a:close/>
              </a:path>
            </a:pathLst>
          </a:custGeom>
          <a:solidFill>
            <a:srgbClr val="E2E6C3"/>
          </a:solidFill>
          <a:ln w="0">
            <a:noFill/>
            <a:prstDash val="solid"/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latin typeface="Calibri" panose="020F050202020403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300">
        <p14:pan dir="u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fill="hold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6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8" dur="2000" fill="hold"/>
                                        <p:tgtEl>
                                          <p:spTgt spid="18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  <p:par>
                                <p:cTn id="19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0" dur="2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  <p:bldP spid="18" grpId="1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7324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/>
          <p:cNvSpPr>
            <a:spLocks noChangeAspect="1"/>
          </p:cNvSpPr>
          <p:nvPr/>
        </p:nvSpPr>
        <p:spPr>
          <a:xfrm>
            <a:off x="5511270" y="2649361"/>
            <a:ext cx="1169459" cy="1559278"/>
          </a:xfrm>
          <a:prstGeom prst="rect">
            <a:avLst/>
          </a:prstGeom>
          <a:solidFill>
            <a:srgbClr val="D9742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sp>
        <p:nvSpPr>
          <p:cNvPr id="9" name="矩形 8"/>
          <p:cNvSpPr>
            <a:spLocks noChangeAspect="1"/>
          </p:cNvSpPr>
          <p:nvPr/>
        </p:nvSpPr>
        <p:spPr>
          <a:xfrm>
            <a:off x="4205816" y="2649361"/>
            <a:ext cx="1169459" cy="1559278"/>
          </a:xfrm>
          <a:prstGeom prst="rect">
            <a:avLst/>
          </a:prstGeom>
          <a:solidFill>
            <a:srgbClr val="D9742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sp>
        <p:nvSpPr>
          <p:cNvPr id="10" name="矩形 9"/>
          <p:cNvSpPr>
            <a:spLocks noChangeAspect="1"/>
          </p:cNvSpPr>
          <p:nvPr/>
        </p:nvSpPr>
        <p:spPr>
          <a:xfrm>
            <a:off x="6816725" y="2649361"/>
            <a:ext cx="1169459" cy="1559278"/>
          </a:xfrm>
          <a:prstGeom prst="rect">
            <a:avLst/>
          </a:prstGeom>
          <a:solidFill>
            <a:srgbClr val="D9742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4345381" y="2649361"/>
            <a:ext cx="890328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9600" dirty="0" smtClean="0">
                <a:solidFill>
                  <a:srgbClr val="17324D"/>
                </a:solidFill>
                <a:latin typeface="Aharoni" panose="02010803020104030203" pitchFamily="2" charset="-79"/>
                <a:ea typeface="华文细黑" panose="02010600040101010101" pitchFamily="2" charset="-122"/>
                <a:cs typeface="Aharoni" panose="02010803020104030203" pitchFamily="2" charset="-79"/>
              </a:rPr>
              <a:t>T</a:t>
            </a:r>
            <a:endParaRPr lang="en-US" altLang="zh-CN" sz="9600" dirty="0" smtClean="0">
              <a:solidFill>
                <a:srgbClr val="17324D"/>
              </a:solidFill>
              <a:latin typeface="Aharoni" panose="02010803020104030203" pitchFamily="2" charset="-79"/>
              <a:ea typeface="华文细黑" panose="02010600040101010101" pitchFamily="2" charset="-122"/>
              <a:cs typeface="Aharoni" panose="02010803020104030203" pitchFamily="2" charset="-79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5650835" y="2763661"/>
            <a:ext cx="890328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8800" dirty="0" smtClean="0">
                <a:solidFill>
                  <a:srgbClr val="17324D"/>
                </a:solidFill>
                <a:latin typeface="Aharoni" panose="02010803020104030203" pitchFamily="2" charset="-79"/>
                <a:ea typeface="华文细黑" panose="02010600040101010101" pitchFamily="2" charset="-122"/>
                <a:cs typeface="Aharoni" panose="02010803020104030203" pitchFamily="2" charset="-79"/>
              </a:rPr>
              <a:t>W</a:t>
            </a:r>
            <a:endParaRPr lang="en-US" altLang="zh-CN" sz="8800" dirty="0" smtClean="0">
              <a:solidFill>
                <a:srgbClr val="17324D"/>
              </a:solidFill>
              <a:latin typeface="Aharoni" panose="02010803020104030203" pitchFamily="2" charset="-79"/>
              <a:ea typeface="华文细黑" panose="02010600040101010101" pitchFamily="2" charset="-122"/>
              <a:cs typeface="Aharoni" panose="02010803020104030203" pitchFamily="2" charset="-79"/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6956290" y="2649361"/>
            <a:ext cx="890328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9600" dirty="0" smtClean="0">
                <a:solidFill>
                  <a:srgbClr val="17324D"/>
                </a:solidFill>
                <a:latin typeface="Aharoni" panose="02010803020104030203" pitchFamily="2" charset="-79"/>
                <a:ea typeface="华文细黑" panose="02010600040101010101" pitchFamily="2" charset="-122"/>
                <a:cs typeface="Aharoni" panose="02010803020104030203" pitchFamily="2" charset="-79"/>
              </a:rPr>
              <a:t>O</a:t>
            </a:r>
            <a:endParaRPr lang="en-US" altLang="zh-CN" sz="9600" dirty="0" smtClean="0">
              <a:solidFill>
                <a:srgbClr val="17324D"/>
              </a:solidFill>
              <a:latin typeface="Aharoni" panose="02010803020104030203" pitchFamily="2" charset="-79"/>
              <a:ea typeface="华文细黑" panose="02010600040101010101" pitchFamily="2" charset="-122"/>
              <a:cs typeface="Aharoni" panose="02010803020104030203" pitchFamily="2" charset="-79"/>
            </a:endParaRPr>
          </a:p>
        </p:txBody>
      </p:sp>
      <p:sp>
        <p:nvSpPr>
          <p:cNvPr id="11" name="椭圆 10"/>
          <p:cNvSpPr/>
          <p:nvPr/>
        </p:nvSpPr>
        <p:spPr>
          <a:xfrm>
            <a:off x="5909320" y="5769620"/>
            <a:ext cx="373360" cy="373360"/>
          </a:xfrm>
          <a:prstGeom prst="ellipse">
            <a:avLst/>
          </a:prstGeom>
          <a:noFill/>
          <a:ln>
            <a:solidFill>
              <a:srgbClr val="D9742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grpSp>
        <p:nvGrpSpPr>
          <p:cNvPr id="15" name="组合 14"/>
          <p:cNvGrpSpPr/>
          <p:nvPr/>
        </p:nvGrpSpPr>
        <p:grpSpPr>
          <a:xfrm>
            <a:off x="6002403" y="5862703"/>
            <a:ext cx="187194" cy="995297"/>
            <a:chOff x="6002403" y="5862703"/>
            <a:chExt cx="187194" cy="995297"/>
          </a:xfrm>
          <a:solidFill>
            <a:srgbClr val="D9742C"/>
          </a:solidFill>
        </p:grpSpPr>
        <p:cxnSp>
          <p:nvCxnSpPr>
            <p:cNvPr id="16" name="直接连接符 15"/>
            <p:cNvCxnSpPr/>
            <p:nvPr/>
          </p:nvCxnSpPr>
          <p:spPr>
            <a:xfrm flipV="1">
              <a:off x="6096000" y="5956300"/>
              <a:ext cx="0" cy="901700"/>
            </a:xfrm>
            <a:prstGeom prst="line">
              <a:avLst/>
            </a:prstGeom>
            <a:grpFill/>
            <a:ln w="19050">
              <a:solidFill>
                <a:srgbClr val="D9742C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" name="椭圆 16"/>
            <p:cNvSpPr/>
            <p:nvPr/>
          </p:nvSpPr>
          <p:spPr>
            <a:xfrm>
              <a:off x="6002403" y="5862703"/>
              <a:ext cx="187194" cy="187194"/>
            </a:xfrm>
            <a:prstGeom prst="ellipse">
              <a:avLst/>
            </a:prstGeom>
            <a:grpFill/>
            <a:ln>
              <a:solidFill>
                <a:srgbClr val="D9742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Aharoni" panose="02010803020104030203" pitchFamily="2" charset="-79"/>
                <a:cs typeface="Aharoni" panose="02010803020104030203" pitchFamily="2" charset="-79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>
        <p14:flip dir="r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3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3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3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3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17" presetClass="entr" presetSubtype="4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3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3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3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3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17" presetClass="entr" presetSubtype="2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3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3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3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3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4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1" presetClass="entr" presetSubtype="1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6" presetClass="emph" presetSubtype="0" fill="hold" grpId="1" nodeType="withEffect">
                                  <p:stCondLst>
                                    <p:cond delay="1100"/>
                                  </p:stCondLst>
                                  <p:childTnLst>
                                    <p:animScale>
                                      <p:cBhvr>
                                        <p:cTn id="31" dur="500" fill="hold"/>
                                        <p:tgtEl>
                                          <p:spTgt spid="11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  <p:par>
                                <p:cTn id="32" presetID="10" presetClass="exit" presetSubtype="0" fill="hold" grpId="2" nodeType="withEffect">
                                  <p:stCondLst>
                                    <p:cond delay="11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  <p:bldP spid="10" grpId="0" animBg="1"/>
      <p:bldP spid="11" grpId="0" animBg="1"/>
      <p:bldP spid="11" grpId="1" animBg="1"/>
      <p:bldP spid="11" grpId="2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2E6C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0" y="0"/>
            <a:ext cx="12192000" cy="2276475"/>
          </a:xfrm>
          <a:prstGeom prst="rect">
            <a:avLst/>
          </a:prstGeom>
          <a:solidFill>
            <a:srgbClr val="17324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Calibri" panose="020F0502020204030204" pitchFamily="34" charset="0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0" y="4581525"/>
            <a:ext cx="12192000" cy="2276475"/>
          </a:xfrm>
          <a:prstGeom prst="rect">
            <a:avLst/>
          </a:prstGeom>
          <a:solidFill>
            <a:srgbClr val="D9742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Calibri" panose="020F0502020204030204" pitchFamily="34" charset="0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0" y="2263776"/>
            <a:ext cx="12192000" cy="2305050"/>
          </a:xfrm>
          <a:prstGeom prst="rect">
            <a:avLst/>
          </a:prstGeom>
          <a:solidFill>
            <a:srgbClr val="E5B3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Calibri" panose="020F0502020204030204" pitchFamily="34" charset="0"/>
            </a:endParaRPr>
          </a:p>
        </p:txBody>
      </p:sp>
      <p:grpSp>
        <p:nvGrpSpPr>
          <p:cNvPr id="29" name="组合 28"/>
          <p:cNvGrpSpPr/>
          <p:nvPr/>
        </p:nvGrpSpPr>
        <p:grpSpPr>
          <a:xfrm>
            <a:off x="647700" y="2724150"/>
            <a:ext cx="11317019" cy="1409700"/>
            <a:chOff x="647700" y="2724150"/>
            <a:chExt cx="11317019" cy="1409700"/>
          </a:xfrm>
        </p:grpSpPr>
        <p:sp>
          <p:nvSpPr>
            <p:cNvPr id="11" name="文本框 10"/>
            <p:cNvSpPr txBox="1"/>
            <p:nvPr/>
          </p:nvSpPr>
          <p:spPr>
            <a:xfrm>
              <a:off x="7010400" y="2951199"/>
              <a:ext cx="4954319" cy="70104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zh-CN" altLang="en-US" sz="4000" b="1" dirty="0">
                  <a:solidFill>
                    <a:srgbClr val="17324D"/>
                  </a:solidFill>
                  <a:latin typeface="Calibri" panose="020F0502020204030204" pitchFamily="34" charset="0"/>
                </a:rPr>
                <a:t>目标</a:t>
              </a:r>
              <a:endParaRPr lang="zh-CN" altLang="en-US" sz="4000" b="1" dirty="0">
                <a:solidFill>
                  <a:srgbClr val="17324D"/>
                </a:solidFill>
                <a:latin typeface="Calibri" panose="020F0502020204030204" pitchFamily="34" charset="0"/>
              </a:endParaRPr>
            </a:p>
          </p:txBody>
        </p:sp>
        <p:sp>
          <p:nvSpPr>
            <p:cNvPr id="12" name="文本框 11"/>
            <p:cNvSpPr txBox="1"/>
            <p:nvPr/>
          </p:nvSpPr>
          <p:spPr>
            <a:xfrm>
              <a:off x="4794614" y="3533491"/>
              <a:ext cx="7170105" cy="54864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2800" dirty="0">
                  <a:solidFill>
                    <a:srgbClr val="17324D"/>
                  </a:solidFill>
                  <a:latin typeface="Calibri" panose="020F0502020204030204" pitchFamily="34" charset="0"/>
                  <a:ea typeface="华文细黑" panose="02010600040101010101" pitchFamily="2" charset="-122"/>
                  <a:cs typeface="Aharoni" panose="02010803020104030203" pitchFamily="2" charset="-79"/>
                </a:rPr>
                <a:t>大中型公司</a:t>
              </a:r>
              <a:endParaRPr lang="zh-CN" altLang="en-US" sz="2800" dirty="0">
                <a:solidFill>
                  <a:srgbClr val="17324D"/>
                </a:solidFill>
                <a:latin typeface="Calibri" panose="020F0502020204030204" pitchFamily="34" charset="0"/>
                <a:ea typeface="华文细黑" panose="02010600040101010101" pitchFamily="2" charset="-122"/>
                <a:cs typeface="Aharoni" panose="02010803020104030203" pitchFamily="2" charset="-79"/>
              </a:endParaRPr>
            </a:p>
          </p:txBody>
        </p:sp>
        <p:sp>
          <p:nvSpPr>
            <p:cNvPr id="13" name="圆角矩形 12"/>
            <p:cNvSpPr/>
            <p:nvPr/>
          </p:nvSpPr>
          <p:spPr>
            <a:xfrm>
              <a:off x="647700" y="2724150"/>
              <a:ext cx="2990850" cy="1409700"/>
            </a:xfrm>
            <a:prstGeom prst="roundRect">
              <a:avLst>
                <a:gd name="adj" fmla="val 3011"/>
              </a:avLst>
            </a:prstGeom>
            <a:noFill/>
            <a:ln w="76200">
              <a:solidFill>
                <a:srgbClr val="17324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Calibri" panose="020F0502020204030204" pitchFamily="34" charset="0"/>
              </a:endParaRPr>
            </a:p>
          </p:txBody>
        </p:sp>
        <p:sp>
          <p:nvSpPr>
            <p:cNvPr id="14" name="圆角矩形 13"/>
            <p:cNvSpPr/>
            <p:nvPr/>
          </p:nvSpPr>
          <p:spPr>
            <a:xfrm>
              <a:off x="3638550" y="3102614"/>
              <a:ext cx="247650" cy="627165"/>
            </a:xfrm>
            <a:prstGeom prst="roundRect">
              <a:avLst/>
            </a:prstGeom>
            <a:noFill/>
            <a:ln w="76200">
              <a:solidFill>
                <a:srgbClr val="17324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Calibri" panose="020F0502020204030204" pitchFamily="34" charset="0"/>
              </a:endParaRPr>
            </a:p>
          </p:txBody>
        </p:sp>
        <p:sp>
          <p:nvSpPr>
            <p:cNvPr id="15" name="圆角矩形 14"/>
            <p:cNvSpPr/>
            <p:nvPr/>
          </p:nvSpPr>
          <p:spPr>
            <a:xfrm>
              <a:off x="753465" y="2821342"/>
              <a:ext cx="2285340" cy="1224839"/>
            </a:xfrm>
            <a:prstGeom prst="roundRect">
              <a:avLst>
                <a:gd name="adj" fmla="val 5780"/>
              </a:avLst>
            </a:prstGeom>
            <a:solidFill>
              <a:srgbClr val="17324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Calibri" panose="020F0502020204030204" pitchFamily="34" charset="0"/>
              </a:endParaRPr>
            </a:p>
          </p:txBody>
        </p:sp>
      </p:grpSp>
      <p:grpSp>
        <p:nvGrpSpPr>
          <p:cNvPr id="28" name="组合 27"/>
          <p:cNvGrpSpPr/>
          <p:nvPr/>
        </p:nvGrpSpPr>
        <p:grpSpPr>
          <a:xfrm>
            <a:off x="455881" y="299609"/>
            <a:ext cx="11410906" cy="1745843"/>
            <a:chOff x="455881" y="299609"/>
            <a:chExt cx="11410906" cy="1745843"/>
          </a:xfrm>
        </p:grpSpPr>
        <p:sp>
          <p:nvSpPr>
            <p:cNvPr id="7" name="文本框 6"/>
            <p:cNvSpPr txBox="1"/>
            <p:nvPr/>
          </p:nvSpPr>
          <p:spPr>
            <a:xfrm>
              <a:off x="455881" y="430351"/>
              <a:ext cx="4954319" cy="70104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4000" b="1" dirty="0">
                  <a:solidFill>
                    <a:srgbClr val="E2E6C3"/>
                  </a:solidFill>
                  <a:latin typeface="Calibri" panose="020F0502020204030204" pitchFamily="34" charset="0"/>
                </a:rPr>
                <a:t>我的家乡</a:t>
              </a:r>
              <a:endParaRPr lang="zh-CN" altLang="en-US" sz="4000" b="1" dirty="0">
                <a:solidFill>
                  <a:srgbClr val="E2E6C3"/>
                </a:solidFill>
                <a:latin typeface="Calibri" panose="020F0502020204030204" pitchFamily="34" charset="0"/>
              </a:endParaRPr>
            </a:p>
          </p:txBody>
        </p:sp>
        <p:sp>
          <p:nvSpPr>
            <p:cNvPr id="8" name="文本框 7"/>
            <p:cNvSpPr txBox="1"/>
            <p:nvPr/>
          </p:nvSpPr>
          <p:spPr>
            <a:xfrm>
              <a:off x="455881" y="1012643"/>
              <a:ext cx="6783119" cy="54864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000" dirty="0">
                  <a:solidFill>
                    <a:srgbClr val="E2E6C3"/>
                  </a:solidFill>
                  <a:latin typeface="Calibri" panose="020F0502020204030204" pitchFamily="34" charset="0"/>
                  <a:ea typeface="华文细黑" panose="02010600040101010101" pitchFamily="2" charset="-122"/>
                  <a:cs typeface="Aharoni" panose="02010803020104030203" pitchFamily="2" charset="-79"/>
                </a:rPr>
                <a:t>	</a:t>
              </a:r>
              <a:r>
                <a:rPr lang="zh-CN" altLang="en-US" sz="2800" dirty="0">
                  <a:solidFill>
                    <a:srgbClr val="E2E6C3"/>
                  </a:solidFill>
                  <a:latin typeface="Calibri" panose="020F0502020204030204" pitchFamily="34" charset="0"/>
                  <a:ea typeface="华文细黑" panose="02010600040101010101" pitchFamily="2" charset="-122"/>
                  <a:cs typeface="Aharoni" panose="02010803020104030203" pitchFamily="2" charset="-79"/>
                </a:rPr>
                <a:t>山西运城  铝厂</a:t>
              </a:r>
              <a:endParaRPr lang="zh-CN" altLang="en-US" sz="2800" dirty="0">
                <a:solidFill>
                  <a:srgbClr val="E2E6C3"/>
                </a:solidFill>
                <a:latin typeface="Calibri" panose="020F0502020204030204" pitchFamily="34" charset="0"/>
                <a:ea typeface="华文细黑" panose="02010600040101010101" pitchFamily="2" charset="-122"/>
                <a:cs typeface="Aharoni" panose="02010803020104030203" pitchFamily="2" charset="-79"/>
              </a:endParaRPr>
            </a:p>
          </p:txBody>
        </p:sp>
        <p:sp>
          <p:nvSpPr>
            <p:cNvPr id="16" name="圆角矩形 15"/>
            <p:cNvSpPr/>
            <p:nvPr/>
          </p:nvSpPr>
          <p:spPr>
            <a:xfrm>
              <a:off x="8326416" y="299609"/>
              <a:ext cx="812800" cy="812800"/>
            </a:xfrm>
            <a:prstGeom prst="roundRect">
              <a:avLst>
                <a:gd name="adj" fmla="val 7738"/>
              </a:avLst>
            </a:prstGeom>
            <a:noFill/>
            <a:ln w="76200">
              <a:solidFill>
                <a:srgbClr val="E2E6C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Calibri" panose="020F0502020204030204" pitchFamily="34" charset="0"/>
              </a:endParaRPr>
            </a:p>
          </p:txBody>
        </p:sp>
        <p:sp>
          <p:nvSpPr>
            <p:cNvPr id="17" name="圆角矩形 16"/>
            <p:cNvSpPr/>
            <p:nvPr/>
          </p:nvSpPr>
          <p:spPr>
            <a:xfrm>
              <a:off x="9274709" y="299609"/>
              <a:ext cx="812800" cy="812800"/>
            </a:xfrm>
            <a:prstGeom prst="roundRect">
              <a:avLst>
                <a:gd name="adj" fmla="val 7738"/>
              </a:avLst>
            </a:prstGeom>
            <a:noFill/>
            <a:ln w="76200">
              <a:solidFill>
                <a:srgbClr val="E2E6C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Calibri" panose="020F0502020204030204" pitchFamily="34" charset="0"/>
              </a:endParaRPr>
            </a:p>
          </p:txBody>
        </p:sp>
        <p:sp>
          <p:nvSpPr>
            <p:cNvPr id="18" name="圆角矩形 17"/>
            <p:cNvSpPr/>
            <p:nvPr/>
          </p:nvSpPr>
          <p:spPr>
            <a:xfrm>
              <a:off x="10223002" y="299609"/>
              <a:ext cx="812800" cy="812800"/>
            </a:xfrm>
            <a:prstGeom prst="roundRect">
              <a:avLst>
                <a:gd name="adj" fmla="val 7738"/>
              </a:avLst>
            </a:prstGeom>
            <a:noFill/>
            <a:ln w="76200">
              <a:solidFill>
                <a:srgbClr val="E2E6C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Calibri" panose="020F0502020204030204" pitchFamily="34" charset="0"/>
              </a:endParaRPr>
            </a:p>
          </p:txBody>
        </p:sp>
        <p:sp>
          <p:nvSpPr>
            <p:cNvPr id="19" name="圆角矩形 18"/>
            <p:cNvSpPr/>
            <p:nvPr/>
          </p:nvSpPr>
          <p:spPr>
            <a:xfrm>
              <a:off x="8326416" y="1232652"/>
              <a:ext cx="812800" cy="812800"/>
            </a:xfrm>
            <a:prstGeom prst="roundRect">
              <a:avLst>
                <a:gd name="adj" fmla="val 7738"/>
              </a:avLst>
            </a:prstGeom>
            <a:noFill/>
            <a:ln w="76200">
              <a:solidFill>
                <a:srgbClr val="E2E6C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Calibri" panose="020F0502020204030204" pitchFamily="34" charset="0"/>
              </a:endParaRPr>
            </a:p>
          </p:txBody>
        </p:sp>
        <p:sp>
          <p:nvSpPr>
            <p:cNvPr id="21" name="圆角矩形 20"/>
            <p:cNvSpPr/>
            <p:nvPr/>
          </p:nvSpPr>
          <p:spPr>
            <a:xfrm>
              <a:off x="9274709" y="1227899"/>
              <a:ext cx="812800" cy="812800"/>
            </a:xfrm>
            <a:prstGeom prst="roundRect">
              <a:avLst>
                <a:gd name="adj" fmla="val 7738"/>
              </a:avLst>
            </a:prstGeom>
            <a:noFill/>
            <a:ln w="76200">
              <a:solidFill>
                <a:srgbClr val="E2E6C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Calibri" panose="020F0502020204030204" pitchFamily="34" charset="0"/>
              </a:endParaRPr>
            </a:p>
          </p:txBody>
        </p:sp>
        <p:sp>
          <p:nvSpPr>
            <p:cNvPr id="22" name="圆角矩形 21"/>
            <p:cNvSpPr/>
            <p:nvPr/>
          </p:nvSpPr>
          <p:spPr>
            <a:xfrm>
              <a:off x="11053987" y="1227899"/>
              <a:ext cx="812800" cy="812800"/>
            </a:xfrm>
            <a:prstGeom prst="roundRect">
              <a:avLst>
                <a:gd name="adj" fmla="val 7738"/>
              </a:avLst>
            </a:prstGeom>
            <a:noFill/>
            <a:ln w="76200">
              <a:solidFill>
                <a:srgbClr val="E2E6C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Calibri" panose="020F0502020204030204" pitchFamily="34" charset="0"/>
              </a:endParaRPr>
            </a:p>
          </p:txBody>
        </p:sp>
        <p:sp>
          <p:nvSpPr>
            <p:cNvPr id="23" name="Freeform 120"/>
            <p:cNvSpPr/>
            <p:nvPr/>
          </p:nvSpPr>
          <p:spPr bwMode="auto">
            <a:xfrm>
              <a:off x="11174925" y="1388661"/>
              <a:ext cx="623080" cy="491275"/>
            </a:xfrm>
            <a:custGeom>
              <a:avLst/>
              <a:gdLst>
                <a:gd name="T0" fmla="*/ 183 w 260"/>
                <a:gd name="T1" fmla="*/ 0 h 205"/>
                <a:gd name="T2" fmla="*/ 226 w 260"/>
                <a:gd name="T3" fmla="*/ 5 h 205"/>
                <a:gd name="T4" fmla="*/ 254 w 260"/>
                <a:gd name="T5" fmla="*/ 13 h 205"/>
                <a:gd name="T6" fmla="*/ 259 w 260"/>
                <a:gd name="T7" fmla="*/ 19 h 205"/>
                <a:gd name="T8" fmla="*/ 223 w 260"/>
                <a:gd name="T9" fmla="*/ 50 h 205"/>
                <a:gd name="T10" fmla="*/ 201 w 260"/>
                <a:gd name="T11" fmla="*/ 86 h 205"/>
                <a:gd name="T12" fmla="*/ 183 w 260"/>
                <a:gd name="T13" fmla="*/ 123 h 205"/>
                <a:gd name="T14" fmla="*/ 158 w 260"/>
                <a:gd name="T15" fmla="*/ 151 h 205"/>
                <a:gd name="T16" fmla="*/ 122 w 260"/>
                <a:gd name="T17" fmla="*/ 164 h 205"/>
                <a:gd name="T18" fmla="*/ 83 w 260"/>
                <a:gd name="T19" fmla="*/ 162 h 205"/>
                <a:gd name="T20" fmla="*/ 51 w 260"/>
                <a:gd name="T21" fmla="*/ 153 h 205"/>
                <a:gd name="T22" fmla="*/ 45 w 260"/>
                <a:gd name="T23" fmla="*/ 162 h 205"/>
                <a:gd name="T24" fmla="*/ 28 w 260"/>
                <a:gd name="T25" fmla="*/ 186 h 205"/>
                <a:gd name="T26" fmla="*/ 18 w 260"/>
                <a:gd name="T27" fmla="*/ 204 h 205"/>
                <a:gd name="T28" fmla="*/ 13 w 260"/>
                <a:gd name="T29" fmla="*/ 205 h 205"/>
                <a:gd name="T30" fmla="*/ 6 w 260"/>
                <a:gd name="T31" fmla="*/ 203 h 205"/>
                <a:gd name="T32" fmla="*/ 1 w 260"/>
                <a:gd name="T33" fmla="*/ 199 h 205"/>
                <a:gd name="T34" fmla="*/ 0 w 260"/>
                <a:gd name="T35" fmla="*/ 192 h 205"/>
                <a:gd name="T36" fmla="*/ 32 w 260"/>
                <a:gd name="T37" fmla="*/ 144 h 205"/>
                <a:gd name="T38" fmla="*/ 76 w 260"/>
                <a:gd name="T39" fmla="*/ 104 h 205"/>
                <a:gd name="T40" fmla="*/ 122 w 260"/>
                <a:gd name="T41" fmla="*/ 75 h 205"/>
                <a:gd name="T42" fmla="*/ 160 w 260"/>
                <a:gd name="T43" fmla="*/ 54 h 205"/>
                <a:gd name="T44" fmla="*/ 185 w 260"/>
                <a:gd name="T45" fmla="*/ 45 h 205"/>
                <a:gd name="T46" fmla="*/ 185 w 260"/>
                <a:gd name="T47" fmla="*/ 44 h 205"/>
                <a:gd name="T48" fmla="*/ 159 w 260"/>
                <a:gd name="T49" fmla="*/ 45 h 205"/>
                <a:gd name="T50" fmla="*/ 117 w 260"/>
                <a:gd name="T51" fmla="*/ 55 h 205"/>
                <a:gd name="T52" fmla="*/ 67 w 260"/>
                <a:gd name="T53" fmla="*/ 78 h 205"/>
                <a:gd name="T54" fmla="*/ 17 w 260"/>
                <a:gd name="T55" fmla="*/ 121 h 205"/>
                <a:gd name="T56" fmla="*/ 17 w 260"/>
                <a:gd name="T57" fmla="*/ 98 h 205"/>
                <a:gd name="T58" fmla="*/ 23 w 260"/>
                <a:gd name="T59" fmla="*/ 67 h 205"/>
                <a:gd name="T60" fmla="*/ 46 w 260"/>
                <a:gd name="T61" fmla="*/ 35 h 205"/>
                <a:gd name="T62" fmla="*/ 86 w 260"/>
                <a:gd name="T63" fmla="*/ 12 h 205"/>
                <a:gd name="T64" fmla="*/ 135 w 260"/>
                <a:gd name="T65" fmla="*/ 1 h 2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60" h="205">
                  <a:moveTo>
                    <a:pt x="159" y="0"/>
                  </a:moveTo>
                  <a:lnTo>
                    <a:pt x="183" y="0"/>
                  </a:lnTo>
                  <a:lnTo>
                    <a:pt x="206" y="3"/>
                  </a:lnTo>
                  <a:lnTo>
                    <a:pt x="226" y="5"/>
                  </a:lnTo>
                  <a:lnTo>
                    <a:pt x="242" y="9"/>
                  </a:lnTo>
                  <a:lnTo>
                    <a:pt x="254" y="13"/>
                  </a:lnTo>
                  <a:lnTo>
                    <a:pt x="260" y="17"/>
                  </a:lnTo>
                  <a:lnTo>
                    <a:pt x="259" y="19"/>
                  </a:lnTo>
                  <a:lnTo>
                    <a:pt x="238" y="34"/>
                  </a:lnTo>
                  <a:lnTo>
                    <a:pt x="223" y="50"/>
                  </a:lnTo>
                  <a:lnTo>
                    <a:pt x="211" y="68"/>
                  </a:lnTo>
                  <a:lnTo>
                    <a:pt x="201" y="86"/>
                  </a:lnTo>
                  <a:lnTo>
                    <a:pt x="192" y="105"/>
                  </a:lnTo>
                  <a:lnTo>
                    <a:pt x="183" y="123"/>
                  </a:lnTo>
                  <a:lnTo>
                    <a:pt x="172" y="139"/>
                  </a:lnTo>
                  <a:lnTo>
                    <a:pt x="158" y="151"/>
                  </a:lnTo>
                  <a:lnTo>
                    <a:pt x="141" y="160"/>
                  </a:lnTo>
                  <a:lnTo>
                    <a:pt x="122" y="164"/>
                  </a:lnTo>
                  <a:lnTo>
                    <a:pt x="102" y="164"/>
                  </a:lnTo>
                  <a:lnTo>
                    <a:pt x="83" y="162"/>
                  </a:lnTo>
                  <a:lnTo>
                    <a:pt x="67" y="158"/>
                  </a:lnTo>
                  <a:lnTo>
                    <a:pt x="51" y="153"/>
                  </a:lnTo>
                  <a:lnTo>
                    <a:pt x="50" y="155"/>
                  </a:lnTo>
                  <a:lnTo>
                    <a:pt x="45" y="162"/>
                  </a:lnTo>
                  <a:lnTo>
                    <a:pt x="37" y="172"/>
                  </a:lnTo>
                  <a:lnTo>
                    <a:pt x="28" y="186"/>
                  </a:lnTo>
                  <a:lnTo>
                    <a:pt x="20" y="201"/>
                  </a:lnTo>
                  <a:lnTo>
                    <a:pt x="18" y="204"/>
                  </a:lnTo>
                  <a:lnTo>
                    <a:pt x="15" y="205"/>
                  </a:lnTo>
                  <a:lnTo>
                    <a:pt x="13" y="205"/>
                  </a:lnTo>
                  <a:lnTo>
                    <a:pt x="9" y="204"/>
                  </a:lnTo>
                  <a:lnTo>
                    <a:pt x="6" y="203"/>
                  </a:lnTo>
                  <a:lnTo>
                    <a:pt x="2" y="200"/>
                  </a:lnTo>
                  <a:lnTo>
                    <a:pt x="1" y="199"/>
                  </a:lnTo>
                  <a:lnTo>
                    <a:pt x="0" y="195"/>
                  </a:lnTo>
                  <a:lnTo>
                    <a:pt x="0" y="192"/>
                  </a:lnTo>
                  <a:lnTo>
                    <a:pt x="14" y="167"/>
                  </a:lnTo>
                  <a:lnTo>
                    <a:pt x="32" y="144"/>
                  </a:lnTo>
                  <a:lnTo>
                    <a:pt x="52" y="122"/>
                  </a:lnTo>
                  <a:lnTo>
                    <a:pt x="76" y="104"/>
                  </a:lnTo>
                  <a:lnTo>
                    <a:pt x="99" y="87"/>
                  </a:lnTo>
                  <a:lnTo>
                    <a:pt x="122" y="75"/>
                  </a:lnTo>
                  <a:lnTo>
                    <a:pt x="142" y="63"/>
                  </a:lnTo>
                  <a:lnTo>
                    <a:pt x="160" y="54"/>
                  </a:lnTo>
                  <a:lnTo>
                    <a:pt x="176" y="48"/>
                  </a:lnTo>
                  <a:lnTo>
                    <a:pt x="185" y="45"/>
                  </a:lnTo>
                  <a:lnTo>
                    <a:pt x="188" y="44"/>
                  </a:lnTo>
                  <a:lnTo>
                    <a:pt x="185" y="44"/>
                  </a:lnTo>
                  <a:lnTo>
                    <a:pt x="174" y="44"/>
                  </a:lnTo>
                  <a:lnTo>
                    <a:pt x="159" y="45"/>
                  </a:lnTo>
                  <a:lnTo>
                    <a:pt x="140" y="49"/>
                  </a:lnTo>
                  <a:lnTo>
                    <a:pt x="117" y="55"/>
                  </a:lnTo>
                  <a:lnTo>
                    <a:pt x="92" y="64"/>
                  </a:lnTo>
                  <a:lnTo>
                    <a:pt x="67" y="78"/>
                  </a:lnTo>
                  <a:lnTo>
                    <a:pt x="41" y="96"/>
                  </a:lnTo>
                  <a:lnTo>
                    <a:pt x="17" y="121"/>
                  </a:lnTo>
                  <a:lnTo>
                    <a:pt x="17" y="110"/>
                  </a:lnTo>
                  <a:lnTo>
                    <a:pt x="17" y="98"/>
                  </a:lnTo>
                  <a:lnTo>
                    <a:pt x="19" y="84"/>
                  </a:lnTo>
                  <a:lnTo>
                    <a:pt x="23" y="67"/>
                  </a:lnTo>
                  <a:lnTo>
                    <a:pt x="32" y="51"/>
                  </a:lnTo>
                  <a:lnTo>
                    <a:pt x="46" y="35"/>
                  </a:lnTo>
                  <a:lnTo>
                    <a:pt x="65" y="21"/>
                  </a:lnTo>
                  <a:lnTo>
                    <a:pt x="86" y="12"/>
                  </a:lnTo>
                  <a:lnTo>
                    <a:pt x="110" y="5"/>
                  </a:lnTo>
                  <a:lnTo>
                    <a:pt x="135" y="1"/>
                  </a:lnTo>
                  <a:lnTo>
                    <a:pt x="159" y="0"/>
                  </a:lnTo>
                  <a:close/>
                </a:path>
              </a:pathLst>
            </a:custGeom>
            <a:solidFill>
              <a:srgbClr val="E2E6C3"/>
            </a:solidFill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latin typeface="Calibri" panose="020F0502020204030204" pitchFamily="34" charset="0"/>
              </a:endParaRPr>
            </a:p>
          </p:txBody>
        </p:sp>
        <p:sp>
          <p:nvSpPr>
            <p:cNvPr id="24" name="Freeform 132"/>
            <p:cNvSpPr>
              <a:spLocks noChangeAspect="1" noEditPoints="1"/>
            </p:cNvSpPr>
            <p:nvPr/>
          </p:nvSpPr>
          <p:spPr bwMode="auto">
            <a:xfrm>
              <a:off x="8441761" y="400745"/>
              <a:ext cx="578480" cy="622800"/>
            </a:xfrm>
            <a:custGeom>
              <a:avLst/>
              <a:gdLst>
                <a:gd name="T0" fmla="*/ 110 w 248"/>
                <a:gd name="T1" fmla="*/ 191 h 267"/>
                <a:gd name="T2" fmla="*/ 138 w 248"/>
                <a:gd name="T3" fmla="*/ 163 h 267"/>
                <a:gd name="T4" fmla="*/ 110 w 248"/>
                <a:gd name="T5" fmla="*/ 76 h 267"/>
                <a:gd name="T6" fmla="*/ 138 w 248"/>
                <a:gd name="T7" fmla="*/ 148 h 267"/>
                <a:gd name="T8" fmla="*/ 110 w 248"/>
                <a:gd name="T9" fmla="*/ 76 h 267"/>
                <a:gd name="T10" fmla="*/ 126 w 248"/>
                <a:gd name="T11" fmla="*/ 2 h 267"/>
                <a:gd name="T12" fmla="*/ 132 w 248"/>
                <a:gd name="T13" fmla="*/ 7 h 267"/>
                <a:gd name="T14" fmla="*/ 152 w 248"/>
                <a:gd name="T15" fmla="*/ 38 h 267"/>
                <a:gd name="T16" fmla="*/ 169 w 248"/>
                <a:gd name="T17" fmla="*/ 36 h 267"/>
                <a:gd name="T18" fmla="*/ 210 w 248"/>
                <a:gd name="T19" fmla="*/ 12 h 267"/>
                <a:gd name="T20" fmla="*/ 215 w 248"/>
                <a:gd name="T21" fmla="*/ 12 h 267"/>
                <a:gd name="T22" fmla="*/ 215 w 248"/>
                <a:gd name="T23" fmla="*/ 17 h 267"/>
                <a:gd name="T24" fmla="*/ 198 w 248"/>
                <a:gd name="T25" fmla="*/ 68 h 267"/>
                <a:gd name="T26" fmla="*/ 197 w 248"/>
                <a:gd name="T27" fmla="*/ 76 h 267"/>
                <a:gd name="T28" fmla="*/ 201 w 248"/>
                <a:gd name="T29" fmla="*/ 82 h 267"/>
                <a:gd name="T30" fmla="*/ 209 w 248"/>
                <a:gd name="T31" fmla="*/ 85 h 267"/>
                <a:gd name="T32" fmla="*/ 244 w 248"/>
                <a:gd name="T33" fmla="*/ 89 h 267"/>
                <a:gd name="T34" fmla="*/ 248 w 248"/>
                <a:gd name="T35" fmla="*/ 93 h 267"/>
                <a:gd name="T36" fmla="*/ 247 w 248"/>
                <a:gd name="T37" fmla="*/ 98 h 267"/>
                <a:gd name="T38" fmla="*/ 220 w 248"/>
                <a:gd name="T39" fmla="*/ 122 h 267"/>
                <a:gd name="T40" fmla="*/ 216 w 248"/>
                <a:gd name="T41" fmla="*/ 138 h 267"/>
                <a:gd name="T42" fmla="*/ 244 w 248"/>
                <a:gd name="T43" fmla="*/ 166 h 267"/>
                <a:gd name="T44" fmla="*/ 248 w 248"/>
                <a:gd name="T45" fmla="*/ 172 h 267"/>
                <a:gd name="T46" fmla="*/ 247 w 248"/>
                <a:gd name="T47" fmla="*/ 179 h 267"/>
                <a:gd name="T48" fmla="*/ 241 w 248"/>
                <a:gd name="T49" fmla="*/ 182 h 267"/>
                <a:gd name="T50" fmla="*/ 211 w 248"/>
                <a:gd name="T51" fmla="*/ 193 h 267"/>
                <a:gd name="T52" fmla="*/ 205 w 248"/>
                <a:gd name="T53" fmla="*/ 209 h 267"/>
                <a:gd name="T54" fmla="*/ 205 w 248"/>
                <a:gd name="T55" fmla="*/ 236 h 267"/>
                <a:gd name="T56" fmla="*/ 202 w 248"/>
                <a:gd name="T57" fmla="*/ 241 h 267"/>
                <a:gd name="T58" fmla="*/ 196 w 248"/>
                <a:gd name="T59" fmla="*/ 243 h 267"/>
                <a:gd name="T60" fmla="*/ 167 w 248"/>
                <a:gd name="T61" fmla="*/ 229 h 267"/>
                <a:gd name="T62" fmla="*/ 151 w 248"/>
                <a:gd name="T63" fmla="*/ 230 h 267"/>
                <a:gd name="T64" fmla="*/ 132 w 248"/>
                <a:gd name="T65" fmla="*/ 261 h 267"/>
                <a:gd name="T66" fmla="*/ 126 w 248"/>
                <a:gd name="T67" fmla="*/ 266 h 267"/>
                <a:gd name="T68" fmla="*/ 120 w 248"/>
                <a:gd name="T69" fmla="*/ 266 h 267"/>
                <a:gd name="T70" fmla="*/ 115 w 248"/>
                <a:gd name="T71" fmla="*/ 262 h 267"/>
                <a:gd name="T72" fmla="*/ 93 w 248"/>
                <a:gd name="T73" fmla="*/ 234 h 267"/>
                <a:gd name="T74" fmla="*/ 76 w 248"/>
                <a:gd name="T75" fmla="*/ 234 h 267"/>
                <a:gd name="T76" fmla="*/ 38 w 248"/>
                <a:gd name="T77" fmla="*/ 255 h 267"/>
                <a:gd name="T78" fmla="*/ 33 w 248"/>
                <a:gd name="T79" fmla="*/ 255 h 267"/>
                <a:gd name="T80" fmla="*/ 32 w 248"/>
                <a:gd name="T81" fmla="*/ 250 h 267"/>
                <a:gd name="T82" fmla="*/ 48 w 248"/>
                <a:gd name="T83" fmla="*/ 202 h 267"/>
                <a:gd name="T84" fmla="*/ 48 w 248"/>
                <a:gd name="T85" fmla="*/ 193 h 267"/>
                <a:gd name="T86" fmla="*/ 44 w 248"/>
                <a:gd name="T87" fmla="*/ 186 h 267"/>
                <a:gd name="T88" fmla="*/ 37 w 248"/>
                <a:gd name="T89" fmla="*/ 182 h 267"/>
                <a:gd name="T90" fmla="*/ 3 w 248"/>
                <a:gd name="T91" fmla="*/ 179 h 267"/>
                <a:gd name="T92" fmla="*/ 0 w 248"/>
                <a:gd name="T93" fmla="*/ 175 h 267"/>
                <a:gd name="T94" fmla="*/ 1 w 248"/>
                <a:gd name="T95" fmla="*/ 170 h 267"/>
                <a:gd name="T96" fmla="*/ 28 w 248"/>
                <a:gd name="T97" fmla="*/ 145 h 267"/>
                <a:gd name="T98" fmla="*/ 32 w 248"/>
                <a:gd name="T99" fmla="*/ 130 h 267"/>
                <a:gd name="T100" fmla="*/ 3 w 248"/>
                <a:gd name="T101" fmla="*/ 102 h 267"/>
                <a:gd name="T102" fmla="*/ 0 w 248"/>
                <a:gd name="T103" fmla="*/ 95 h 267"/>
                <a:gd name="T104" fmla="*/ 1 w 248"/>
                <a:gd name="T105" fmla="*/ 89 h 267"/>
                <a:gd name="T106" fmla="*/ 7 w 248"/>
                <a:gd name="T107" fmla="*/ 85 h 267"/>
                <a:gd name="T108" fmla="*/ 37 w 248"/>
                <a:gd name="T109" fmla="*/ 75 h 267"/>
                <a:gd name="T110" fmla="*/ 43 w 248"/>
                <a:gd name="T111" fmla="*/ 58 h 267"/>
                <a:gd name="T112" fmla="*/ 43 w 248"/>
                <a:gd name="T113" fmla="*/ 31 h 267"/>
                <a:gd name="T114" fmla="*/ 47 w 248"/>
                <a:gd name="T115" fmla="*/ 26 h 267"/>
                <a:gd name="T116" fmla="*/ 53 w 248"/>
                <a:gd name="T117" fmla="*/ 25 h 267"/>
                <a:gd name="T118" fmla="*/ 79 w 248"/>
                <a:gd name="T119" fmla="*/ 36 h 267"/>
                <a:gd name="T120" fmla="*/ 97 w 248"/>
                <a:gd name="T121" fmla="*/ 35 h 267"/>
                <a:gd name="T122" fmla="*/ 115 w 248"/>
                <a:gd name="T123" fmla="*/ 7 h 267"/>
                <a:gd name="T124" fmla="*/ 121 w 248"/>
                <a:gd name="T125" fmla="*/ 2 h 2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248" h="267">
                  <a:moveTo>
                    <a:pt x="110" y="163"/>
                  </a:moveTo>
                  <a:lnTo>
                    <a:pt x="110" y="191"/>
                  </a:lnTo>
                  <a:lnTo>
                    <a:pt x="138" y="191"/>
                  </a:lnTo>
                  <a:lnTo>
                    <a:pt x="138" y="163"/>
                  </a:lnTo>
                  <a:lnTo>
                    <a:pt x="110" y="163"/>
                  </a:lnTo>
                  <a:close/>
                  <a:moveTo>
                    <a:pt x="110" y="76"/>
                  </a:moveTo>
                  <a:lnTo>
                    <a:pt x="110" y="148"/>
                  </a:lnTo>
                  <a:lnTo>
                    <a:pt x="138" y="148"/>
                  </a:lnTo>
                  <a:lnTo>
                    <a:pt x="138" y="76"/>
                  </a:lnTo>
                  <a:lnTo>
                    <a:pt x="110" y="76"/>
                  </a:lnTo>
                  <a:close/>
                  <a:moveTo>
                    <a:pt x="124" y="0"/>
                  </a:moveTo>
                  <a:lnTo>
                    <a:pt x="126" y="2"/>
                  </a:lnTo>
                  <a:lnTo>
                    <a:pt x="130" y="3"/>
                  </a:lnTo>
                  <a:lnTo>
                    <a:pt x="132" y="7"/>
                  </a:lnTo>
                  <a:lnTo>
                    <a:pt x="146" y="31"/>
                  </a:lnTo>
                  <a:lnTo>
                    <a:pt x="152" y="38"/>
                  </a:lnTo>
                  <a:lnTo>
                    <a:pt x="160" y="39"/>
                  </a:lnTo>
                  <a:lnTo>
                    <a:pt x="169" y="36"/>
                  </a:lnTo>
                  <a:lnTo>
                    <a:pt x="206" y="13"/>
                  </a:lnTo>
                  <a:lnTo>
                    <a:pt x="210" y="12"/>
                  </a:lnTo>
                  <a:lnTo>
                    <a:pt x="212" y="12"/>
                  </a:lnTo>
                  <a:lnTo>
                    <a:pt x="215" y="12"/>
                  </a:lnTo>
                  <a:lnTo>
                    <a:pt x="215" y="15"/>
                  </a:lnTo>
                  <a:lnTo>
                    <a:pt x="215" y="17"/>
                  </a:lnTo>
                  <a:lnTo>
                    <a:pt x="215" y="21"/>
                  </a:lnTo>
                  <a:lnTo>
                    <a:pt x="198" y="68"/>
                  </a:lnTo>
                  <a:lnTo>
                    <a:pt x="197" y="72"/>
                  </a:lnTo>
                  <a:lnTo>
                    <a:pt x="197" y="76"/>
                  </a:lnTo>
                  <a:lnTo>
                    <a:pt x="198" y="80"/>
                  </a:lnTo>
                  <a:lnTo>
                    <a:pt x="201" y="82"/>
                  </a:lnTo>
                  <a:lnTo>
                    <a:pt x="205" y="84"/>
                  </a:lnTo>
                  <a:lnTo>
                    <a:pt x="209" y="85"/>
                  </a:lnTo>
                  <a:lnTo>
                    <a:pt x="241" y="89"/>
                  </a:lnTo>
                  <a:lnTo>
                    <a:pt x="244" y="89"/>
                  </a:lnTo>
                  <a:lnTo>
                    <a:pt x="247" y="90"/>
                  </a:lnTo>
                  <a:lnTo>
                    <a:pt x="248" y="93"/>
                  </a:lnTo>
                  <a:lnTo>
                    <a:pt x="248" y="95"/>
                  </a:lnTo>
                  <a:lnTo>
                    <a:pt x="247" y="98"/>
                  </a:lnTo>
                  <a:lnTo>
                    <a:pt x="244" y="102"/>
                  </a:lnTo>
                  <a:lnTo>
                    <a:pt x="220" y="122"/>
                  </a:lnTo>
                  <a:lnTo>
                    <a:pt x="216" y="130"/>
                  </a:lnTo>
                  <a:lnTo>
                    <a:pt x="216" y="138"/>
                  </a:lnTo>
                  <a:lnTo>
                    <a:pt x="220" y="145"/>
                  </a:lnTo>
                  <a:lnTo>
                    <a:pt x="244" y="166"/>
                  </a:lnTo>
                  <a:lnTo>
                    <a:pt x="247" y="170"/>
                  </a:lnTo>
                  <a:lnTo>
                    <a:pt x="248" y="172"/>
                  </a:lnTo>
                  <a:lnTo>
                    <a:pt x="248" y="176"/>
                  </a:lnTo>
                  <a:lnTo>
                    <a:pt x="247" y="179"/>
                  </a:lnTo>
                  <a:lnTo>
                    <a:pt x="244" y="180"/>
                  </a:lnTo>
                  <a:lnTo>
                    <a:pt x="241" y="182"/>
                  </a:lnTo>
                  <a:lnTo>
                    <a:pt x="220" y="188"/>
                  </a:lnTo>
                  <a:lnTo>
                    <a:pt x="211" y="193"/>
                  </a:lnTo>
                  <a:lnTo>
                    <a:pt x="206" y="200"/>
                  </a:lnTo>
                  <a:lnTo>
                    <a:pt x="205" y="209"/>
                  </a:lnTo>
                  <a:lnTo>
                    <a:pt x="205" y="231"/>
                  </a:lnTo>
                  <a:lnTo>
                    <a:pt x="205" y="236"/>
                  </a:lnTo>
                  <a:lnTo>
                    <a:pt x="203" y="239"/>
                  </a:lnTo>
                  <a:lnTo>
                    <a:pt x="202" y="241"/>
                  </a:lnTo>
                  <a:lnTo>
                    <a:pt x="198" y="243"/>
                  </a:lnTo>
                  <a:lnTo>
                    <a:pt x="196" y="243"/>
                  </a:lnTo>
                  <a:lnTo>
                    <a:pt x="191" y="241"/>
                  </a:lnTo>
                  <a:lnTo>
                    <a:pt x="167" y="229"/>
                  </a:lnTo>
                  <a:lnTo>
                    <a:pt x="159" y="227"/>
                  </a:lnTo>
                  <a:lnTo>
                    <a:pt x="151" y="230"/>
                  </a:lnTo>
                  <a:lnTo>
                    <a:pt x="144" y="236"/>
                  </a:lnTo>
                  <a:lnTo>
                    <a:pt x="132" y="261"/>
                  </a:lnTo>
                  <a:lnTo>
                    <a:pt x="129" y="264"/>
                  </a:lnTo>
                  <a:lnTo>
                    <a:pt x="126" y="266"/>
                  </a:lnTo>
                  <a:lnTo>
                    <a:pt x="124" y="267"/>
                  </a:lnTo>
                  <a:lnTo>
                    <a:pt x="120" y="266"/>
                  </a:lnTo>
                  <a:lnTo>
                    <a:pt x="117" y="264"/>
                  </a:lnTo>
                  <a:lnTo>
                    <a:pt x="115" y="262"/>
                  </a:lnTo>
                  <a:lnTo>
                    <a:pt x="101" y="240"/>
                  </a:lnTo>
                  <a:lnTo>
                    <a:pt x="93" y="234"/>
                  </a:lnTo>
                  <a:lnTo>
                    <a:pt x="85" y="232"/>
                  </a:lnTo>
                  <a:lnTo>
                    <a:pt x="76" y="234"/>
                  </a:lnTo>
                  <a:lnTo>
                    <a:pt x="42" y="254"/>
                  </a:lnTo>
                  <a:lnTo>
                    <a:pt x="38" y="255"/>
                  </a:lnTo>
                  <a:lnTo>
                    <a:pt x="35" y="257"/>
                  </a:lnTo>
                  <a:lnTo>
                    <a:pt x="33" y="255"/>
                  </a:lnTo>
                  <a:lnTo>
                    <a:pt x="33" y="253"/>
                  </a:lnTo>
                  <a:lnTo>
                    <a:pt x="32" y="250"/>
                  </a:lnTo>
                  <a:lnTo>
                    <a:pt x="33" y="247"/>
                  </a:lnTo>
                  <a:lnTo>
                    <a:pt x="48" y="202"/>
                  </a:lnTo>
                  <a:lnTo>
                    <a:pt x="48" y="197"/>
                  </a:lnTo>
                  <a:lnTo>
                    <a:pt x="48" y="193"/>
                  </a:lnTo>
                  <a:lnTo>
                    <a:pt x="47" y="189"/>
                  </a:lnTo>
                  <a:lnTo>
                    <a:pt x="44" y="186"/>
                  </a:lnTo>
                  <a:lnTo>
                    <a:pt x="41" y="184"/>
                  </a:lnTo>
                  <a:lnTo>
                    <a:pt x="37" y="182"/>
                  </a:lnTo>
                  <a:lnTo>
                    <a:pt x="7" y="180"/>
                  </a:lnTo>
                  <a:lnTo>
                    <a:pt x="3" y="179"/>
                  </a:lnTo>
                  <a:lnTo>
                    <a:pt x="1" y="177"/>
                  </a:lnTo>
                  <a:lnTo>
                    <a:pt x="0" y="175"/>
                  </a:lnTo>
                  <a:lnTo>
                    <a:pt x="0" y="172"/>
                  </a:lnTo>
                  <a:lnTo>
                    <a:pt x="1" y="170"/>
                  </a:lnTo>
                  <a:lnTo>
                    <a:pt x="3" y="166"/>
                  </a:lnTo>
                  <a:lnTo>
                    <a:pt x="28" y="145"/>
                  </a:lnTo>
                  <a:lnTo>
                    <a:pt x="32" y="138"/>
                  </a:lnTo>
                  <a:lnTo>
                    <a:pt x="32" y="130"/>
                  </a:lnTo>
                  <a:lnTo>
                    <a:pt x="28" y="122"/>
                  </a:lnTo>
                  <a:lnTo>
                    <a:pt x="3" y="102"/>
                  </a:lnTo>
                  <a:lnTo>
                    <a:pt x="1" y="98"/>
                  </a:lnTo>
                  <a:lnTo>
                    <a:pt x="0" y="95"/>
                  </a:lnTo>
                  <a:lnTo>
                    <a:pt x="0" y="91"/>
                  </a:lnTo>
                  <a:lnTo>
                    <a:pt x="1" y="89"/>
                  </a:lnTo>
                  <a:lnTo>
                    <a:pt x="3" y="88"/>
                  </a:lnTo>
                  <a:lnTo>
                    <a:pt x="7" y="85"/>
                  </a:lnTo>
                  <a:lnTo>
                    <a:pt x="29" y="80"/>
                  </a:lnTo>
                  <a:lnTo>
                    <a:pt x="37" y="75"/>
                  </a:lnTo>
                  <a:lnTo>
                    <a:pt x="42" y="67"/>
                  </a:lnTo>
                  <a:lnTo>
                    <a:pt x="43" y="58"/>
                  </a:lnTo>
                  <a:lnTo>
                    <a:pt x="43" y="36"/>
                  </a:lnTo>
                  <a:lnTo>
                    <a:pt x="43" y="31"/>
                  </a:lnTo>
                  <a:lnTo>
                    <a:pt x="44" y="29"/>
                  </a:lnTo>
                  <a:lnTo>
                    <a:pt x="47" y="26"/>
                  </a:lnTo>
                  <a:lnTo>
                    <a:pt x="50" y="25"/>
                  </a:lnTo>
                  <a:lnTo>
                    <a:pt x="53" y="25"/>
                  </a:lnTo>
                  <a:lnTo>
                    <a:pt x="57" y="26"/>
                  </a:lnTo>
                  <a:lnTo>
                    <a:pt x="79" y="36"/>
                  </a:lnTo>
                  <a:lnTo>
                    <a:pt x="88" y="38"/>
                  </a:lnTo>
                  <a:lnTo>
                    <a:pt x="97" y="35"/>
                  </a:lnTo>
                  <a:lnTo>
                    <a:pt x="103" y="29"/>
                  </a:lnTo>
                  <a:lnTo>
                    <a:pt x="115" y="7"/>
                  </a:lnTo>
                  <a:lnTo>
                    <a:pt x="117" y="3"/>
                  </a:lnTo>
                  <a:lnTo>
                    <a:pt x="121" y="2"/>
                  </a:lnTo>
                  <a:lnTo>
                    <a:pt x="124" y="0"/>
                  </a:lnTo>
                  <a:close/>
                </a:path>
              </a:pathLst>
            </a:custGeom>
            <a:solidFill>
              <a:srgbClr val="E2E6C3"/>
            </a:solidFill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latin typeface="Calibri" panose="020F0502020204030204" pitchFamily="34" charset="0"/>
              </a:endParaRPr>
            </a:p>
          </p:txBody>
        </p:sp>
        <p:sp>
          <p:nvSpPr>
            <p:cNvPr id="25" name="Freeform 119"/>
            <p:cNvSpPr>
              <a:spLocks noChangeAspect="1" noEditPoints="1"/>
            </p:cNvSpPr>
            <p:nvPr/>
          </p:nvSpPr>
          <p:spPr bwMode="auto">
            <a:xfrm>
              <a:off x="9362877" y="1388661"/>
              <a:ext cx="636464" cy="493200"/>
            </a:xfrm>
            <a:custGeom>
              <a:avLst/>
              <a:gdLst>
                <a:gd name="T0" fmla="*/ 148 w 271"/>
                <a:gd name="T1" fmla="*/ 118 h 210"/>
                <a:gd name="T2" fmla="*/ 138 w 271"/>
                <a:gd name="T3" fmla="*/ 120 h 210"/>
                <a:gd name="T4" fmla="*/ 130 w 271"/>
                <a:gd name="T5" fmla="*/ 128 h 210"/>
                <a:gd name="T6" fmla="*/ 128 w 271"/>
                <a:gd name="T7" fmla="*/ 138 h 210"/>
                <a:gd name="T8" fmla="*/ 130 w 271"/>
                <a:gd name="T9" fmla="*/ 148 h 210"/>
                <a:gd name="T10" fmla="*/ 138 w 271"/>
                <a:gd name="T11" fmla="*/ 156 h 210"/>
                <a:gd name="T12" fmla="*/ 148 w 271"/>
                <a:gd name="T13" fmla="*/ 159 h 210"/>
                <a:gd name="T14" fmla="*/ 160 w 271"/>
                <a:gd name="T15" fmla="*/ 156 h 210"/>
                <a:gd name="T16" fmla="*/ 166 w 271"/>
                <a:gd name="T17" fmla="*/ 148 h 210"/>
                <a:gd name="T18" fmla="*/ 170 w 271"/>
                <a:gd name="T19" fmla="*/ 138 h 210"/>
                <a:gd name="T20" fmla="*/ 166 w 271"/>
                <a:gd name="T21" fmla="*/ 128 h 210"/>
                <a:gd name="T22" fmla="*/ 160 w 271"/>
                <a:gd name="T23" fmla="*/ 120 h 210"/>
                <a:gd name="T24" fmla="*/ 148 w 271"/>
                <a:gd name="T25" fmla="*/ 118 h 210"/>
                <a:gd name="T26" fmla="*/ 153 w 271"/>
                <a:gd name="T27" fmla="*/ 0 h 210"/>
                <a:gd name="T28" fmla="*/ 183 w 271"/>
                <a:gd name="T29" fmla="*/ 5 h 210"/>
                <a:gd name="T30" fmla="*/ 211 w 271"/>
                <a:gd name="T31" fmla="*/ 15 h 210"/>
                <a:gd name="T32" fmla="*/ 237 w 271"/>
                <a:gd name="T33" fmla="*/ 29 h 210"/>
                <a:gd name="T34" fmla="*/ 254 w 271"/>
                <a:gd name="T35" fmla="*/ 42 h 210"/>
                <a:gd name="T36" fmla="*/ 264 w 271"/>
                <a:gd name="T37" fmla="*/ 56 h 210"/>
                <a:gd name="T38" fmla="*/ 269 w 271"/>
                <a:gd name="T39" fmla="*/ 69 h 210"/>
                <a:gd name="T40" fmla="*/ 271 w 271"/>
                <a:gd name="T41" fmla="*/ 82 h 210"/>
                <a:gd name="T42" fmla="*/ 270 w 271"/>
                <a:gd name="T43" fmla="*/ 92 h 210"/>
                <a:gd name="T44" fmla="*/ 266 w 271"/>
                <a:gd name="T45" fmla="*/ 98 h 210"/>
                <a:gd name="T46" fmla="*/ 261 w 271"/>
                <a:gd name="T47" fmla="*/ 102 h 210"/>
                <a:gd name="T48" fmla="*/ 254 w 271"/>
                <a:gd name="T49" fmla="*/ 102 h 210"/>
                <a:gd name="T50" fmla="*/ 246 w 271"/>
                <a:gd name="T51" fmla="*/ 100 h 210"/>
                <a:gd name="T52" fmla="*/ 236 w 271"/>
                <a:gd name="T53" fmla="*/ 97 h 210"/>
                <a:gd name="T54" fmla="*/ 225 w 271"/>
                <a:gd name="T55" fmla="*/ 97 h 210"/>
                <a:gd name="T56" fmla="*/ 214 w 271"/>
                <a:gd name="T57" fmla="*/ 100 h 210"/>
                <a:gd name="T58" fmla="*/ 202 w 271"/>
                <a:gd name="T59" fmla="*/ 110 h 210"/>
                <a:gd name="T60" fmla="*/ 196 w 271"/>
                <a:gd name="T61" fmla="*/ 120 h 210"/>
                <a:gd name="T62" fmla="*/ 196 w 271"/>
                <a:gd name="T63" fmla="*/ 130 h 210"/>
                <a:gd name="T64" fmla="*/ 200 w 271"/>
                <a:gd name="T65" fmla="*/ 139 h 210"/>
                <a:gd name="T66" fmla="*/ 205 w 271"/>
                <a:gd name="T67" fmla="*/ 148 h 210"/>
                <a:gd name="T68" fmla="*/ 210 w 271"/>
                <a:gd name="T69" fmla="*/ 156 h 210"/>
                <a:gd name="T70" fmla="*/ 212 w 271"/>
                <a:gd name="T71" fmla="*/ 162 h 210"/>
                <a:gd name="T72" fmla="*/ 210 w 271"/>
                <a:gd name="T73" fmla="*/ 168 h 210"/>
                <a:gd name="T74" fmla="*/ 206 w 271"/>
                <a:gd name="T75" fmla="*/ 174 h 210"/>
                <a:gd name="T76" fmla="*/ 198 w 271"/>
                <a:gd name="T77" fmla="*/ 183 h 210"/>
                <a:gd name="T78" fmla="*/ 188 w 271"/>
                <a:gd name="T79" fmla="*/ 191 h 210"/>
                <a:gd name="T80" fmla="*/ 173 w 271"/>
                <a:gd name="T81" fmla="*/ 198 h 210"/>
                <a:gd name="T82" fmla="*/ 155 w 271"/>
                <a:gd name="T83" fmla="*/ 205 h 210"/>
                <a:gd name="T84" fmla="*/ 133 w 271"/>
                <a:gd name="T85" fmla="*/ 209 h 210"/>
                <a:gd name="T86" fmla="*/ 106 w 271"/>
                <a:gd name="T87" fmla="*/ 210 h 210"/>
                <a:gd name="T88" fmla="*/ 78 w 271"/>
                <a:gd name="T89" fmla="*/ 207 h 210"/>
                <a:gd name="T90" fmla="*/ 53 w 271"/>
                <a:gd name="T91" fmla="*/ 201 h 210"/>
                <a:gd name="T92" fmla="*/ 34 w 271"/>
                <a:gd name="T93" fmla="*/ 189 h 210"/>
                <a:gd name="T94" fmla="*/ 18 w 271"/>
                <a:gd name="T95" fmla="*/ 174 h 210"/>
                <a:gd name="T96" fmla="*/ 7 w 271"/>
                <a:gd name="T97" fmla="*/ 156 h 210"/>
                <a:gd name="T98" fmla="*/ 1 w 271"/>
                <a:gd name="T99" fmla="*/ 135 h 210"/>
                <a:gd name="T100" fmla="*/ 0 w 271"/>
                <a:gd name="T101" fmla="*/ 115 h 210"/>
                <a:gd name="T102" fmla="*/ 5 w 271"/>
                <a:gd name="T103" fmla="*/ 92 h 210"/>
                <a:gd name="T104" fmla="*/ 14 w 271"/>
                <a:gd name="T105" fmla="*/ 70 h 210"/>
                <a:gd name="T106" fmla="*/ 28 w 271"/>
                <a:gd name="T107" fmla="*/ 50 h 210"/>
                <a:gd name="T108" fmla="*/ 46 w 271"/>
                <a:gd name="T109" fmla="*/ 32 h 210"/>
                <a:gd name="T110" fmla="*/ 66 w 271"/>
                <a:gd name="T111" fmla="*/ 16 h 210"/>
                <a:gd name="T112" fmla="*/ 88 w 271"/>
                <a:gd name="T113" fmla="*/ 7 h 210"/>
                <a:gd name="T114" fmla="*/ 121 w 271"/>
                <a:gd name="T115" fmla="*/ 1 h 210"/>
                <a:gd name="T116" fmla="*/ 153 w 271"/>
                <a:gd name="T117" fmla="*/ 0 h 2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271" h="210">
                  <a:moveTo>
                    <a:pt x="148" y="118"/>
                  </a:moveTo>
                  <a:lnTo>
                    <a:pt x="138" y="120"/>
                  </a:lnTo>
                  <a:lnTo>
                    <a:pt x="130" y="128"/>
                  </a:lnTo>
                  <a:lnTo>
                    <a:pt x="128" y="138"/>
                  </a:lnTo>
                  <a:lnTo>
                    <a:pt x="130" y="148"/>
                  </a:lnTo>
                  <a:lnTo>
                    <a:pt x="138" y="156"/>
                  </a:lnTo>
                  <a:lnTo>
                    <a:pt x="148" y="159"/>
                  </a:lnTo>
                  <a:lnTo>
                    <a:pt x="160" y="156"/>
                  </a:lnTo>
                  <a:lnTo>
                    <a:pt x="166" y="148"/>
                  </a:lnTo>
                  <a:lnTo>
                    <a:pt x="170" y="138"/>
                  </a:lnTo>
                  <a:lnTo>
                    <a:pt x="166" y="128"/>
                  </a:lnTo>
                  <a:lnTo>
                    <a:pt x="160" y="120"/>
                  </a:lnTo>
                  <a:lnTo>
                    <a:pt x="148" y="118"/>
                  </a:lnTo>
                  <a:close/>
                  <a:moveTo>
                    <a:pt x="153" y="0"/>
                  </a:moveTo>
                  <a:lnTo>
                    <a:pt x="183" y="5"/>
                  </a:lnTo>
                  <a:lnTo>
                    <a:pt x="211" y="15"/>
                  </a:lnTo>
                  <a:lnTo>
                    <a:pt x="237" y="29"/>
                  </a:lnTo>
                  <a:lnTo>
                    <a:pt x="254" y="42"/>
                  </a:lnTo>
                  <a:lnTo>
                    <a:pt x="264" y="56"/>
                  </a:lnTo>
                  <a:lnTo>
                    <a:pt x="269" y="69"/>
                  </a:lnTo>
                  <a:lnTo>
                    <a:pt x="271" y="82"/>
                  </a:lnTo>
                  <a:lnTo>
                    <a:pt x="270" y="92"/>
                  </a:lnTo>
                  <a:lnTo>
                    <a:pt x="266" y="98"/>
                  </a:lnTo>
                  <a:lnTo>
                    <a:pt x="261" y="102"/>
                  </a:lnTo>
                  <a:lnTo>
                    <a:pt x="254" y="102"/>
                  </a:lnTo>
                  <a:lnTo>
                    <a:pt x="246" y="100"/>
                  </a:lnTo>
                  <a:lnTo>
                    <a:pt x="236" y="97"/>
                  </a:lnTo>
                  <a:lnTo>
                    <a:pt x="225" y="97"/>
                  </a:lnTo>
                  <a:lnTo>
                    <a:pt x="214" y="100"/>
                  </a:lnTo>
                  <a:lnTo>
                    <a:pt x="202" y="110"/>
                  </a:lnTo>
                  <a:lnTo>
                    <a:pt x="196" y="120"/>
                  </a:lnTo>
                  <a:lnTo>
                    <a:pt x="196" y="130"/>
                  </a:lnTo>
                  <a:lnTo>
                    <a:pt x="200" y="139"/>
                  </a:lnTo>
                  <a:lnTo>
                    <a:pt x="205" y="148"/>
                  </a:lnTo>
                  <a:lnTo>
                    <a:pt x="210" y="156"/>
                  </a:lnTo>
                  <a:lnTo>
                    <a:pt x="212" y="162"/>
                  </a:lnTo>
                  <a:lnTo>
                    <a:pt x="210" y="168"/>
                  </a:lnTo>
                  <a:lnTo>
                    <a:pt x="206" y="174"/>
                  </a:lnTo>
                  <a:lnTo>
                    <a:pt x="198" y="183"/>
                  </a:lnTo>
                  <a:lnTo>
                    <a:pt x="188" y="191"/>
                  </a:lnTo>
                  <a:lnTo>
                    <a:pt x="173" y="198"/>
                  </a:lnTo>
                  <a:lnTo>
                    <a:pt x="155" y="205"/>
                  </a:lnTo>
                  <a:lnTo>
                    <a:pt x="133" y="209"/>
                  </a:lnTo>
                  <a:lnTo>
                    <a:pt x="106" y="210"/>
                  </a:lnTo>
                  <a:lnTo>
                    <a:pt x="78" y="207"/>
                  </a:lnTo>
                  <a:lnTo>
                    <a:pt x="53" y="201"/>
                  </a:lnTo>
                  <a:lnTo>
                    <a:pt x="34" y="189"/>
                  </a:lnTo>
                  <a:lnTo>
                    <a:pt x="18" y="174"/>
                  </a:lnTo>
                  <a:lnTo>
                    <a:pt x="7" y="156"/>
                  </a:lnTo>
                  <a:lnTo>
                    <a:pt x="1" y="135"/>
                  </a:lnTo>
                  <a:lnTo>
                    <a:pt x="0" y="115"/>
                  </a:lnTo>
                  <a:lnTo>
                    <a:pt x="5" y="92"/>
                  </a:lnTo>
                  <a:lnTo>
                    <a:pt x="14" y="70"/>
                  </a:lnTo>
                  <a:lnTo>
                    <a:pt x="28" y="50"/>
                  </a:lnTo>
                  <a:lnTo>
                    <a:pt x="46" y="32"/>
                  </a:lnTo>
                  <a:lnTo>
                    <a:pt x="66" y="16"/>
                  </a:lnTo>
                  <a:lnTo>
                    <a:pt x="88" y="7"/>
                  </a:lnTo>
                  <a:lnTo>
                    <a:pt x="121" y="1"/>
                  </a:lnTo>
                  <a:lnTo>
                    <a:pt x="153" y="0"/>
                  </a:lnTo>
                  <a:close/>
                </a:path>
              </a:pathLst>
            </a:custGeom>
            <a:solidFill>
              <a:srgbClr val="E2E6C3"/>
            </a:solidFill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latin typeface="Calibri" panose="020F0502020204030204" pitchFamily="34" charset="0"/>
              </a:endParaRPr>
            </a:p>
          </p:txBody>
        </p:sp>
      </p:grpSp>
      <p:grpSp>
        <p:nvGrpSpPr>
          <p:cNvPr id="32" name="组合 31"/>
          <p:cNvGrpSpPr/>
          <p:nvPr/>
        </p:nvGrpSpPr>
        <p:grpSpPr>
          <a:xfrm>
            <a:off x="455881" y="5013118"/>
            <a:ext cx="10365275" cy="1423447"/>
            <a:chOff x="455881" y="5013118"/>
            <a:chExt cx="10365275" cy="1423447"/>
          </a:xfrm>
        </p:grpSpPr>
        <p:grpSp>
          <p:nvGrpSpPr>
            <p:cNvPr id="30" name="组合 29"/>
            <p:cNvGrpSpPr/>
            <p:nvPr/>
          </p:nvGrpSpPr>
          <p:grpSpPr>
            <a:xfrm>
              <a:off x="455881" y="5013118"/>
              <a:ext cx="6783119" cy="1151291"/>
              <a:chOff x="455881" y="5013118"/>
              <a:chExt cx="6783119" cy="1151291"/>
            </a:xfrm>
          </p:grpSpPr>
          <p:sp>
            <p:nvSpPr>
              <p:cNvPr id="9" name="文本框 8"/>
              <p:cNvSpPr txBox="1"/>
              <p:nvPr/>
            </p:nvSpPr>
            <p:spPr>
              <a:xfrm>
                <a:off x="455881" y="5013118"/>
                <a:ext cx="4954319" cy="70104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l"/>
                <a:r>
                  <a:rPr lang="zh-CN" altLang="en-US" sz="4000" b="1" dirty="0">
                    <a:solidFill>
                      <a:srgbClr val="17324D"/>
                    </a:solidFill>
                    <a:latin typeface="Calibri" panose="020F0502020204030204" pitchFamily="34" charset="0"/>
                    <a:sym typeface="+mn-ea"/>
                  </a:rPr>
                  <a:t>期待薪资</a:t>
                </a:r>
                <a:endParaRPr lang="zh-CN" altLang="en-US" sz="4000" b="1" dirty="0">
                  <a:solidFill>
                    <a:srgbClr val="E2E6C3"/>
                  </a:solidFill>
                  <a:latin typeface="Calibri" panose="020F0502020204030204" pitchFamily="34" charset="0"/>
                </a:endParaRPr>
              </a:p>
            </p:txBody>
          </p:sp>
          <p:sp>
            <p:nvSpPr>
              <p:cNvPr id="10" name="文本框 9"/>
              <p:cNvSpPr txBox="1"/>
              <p:nvPr/>
            </p:nvSpPr>
            <p:spPr>
              <a:xfrm>
                <a:off x="455881" y="5595410"/>
                <a:ext cx="6783119" cy="568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3200" dirty="0">
                    <a:solidFill>
                      <a:srgbClr val="E2E6C3"/>
                    </a:solidFill>
                    <a:latin typeface="Calibri" panose="020F0502020204030204" pitchFamily="34" charset="0"/>
                    <a:ea typeface="华文细黑" panose="02010600040101010101" pitchFamily="2" charset="-122"/>
                    <a:cs typeface="Aharoni" panose="02010803020104030203" pitchFamily="2" charset="-79"/>
                  </a:rPr>
                  <a:t>12k +</a:t>
                </a:r>
                <a:endParaRPr lang="zh-CN" altLang="en-US" sz="3200" dirty="0">
                  <a:solidFill>
                    <a:srgbClr val="E2E6C3"/>
                  </a:solidFill>
                  <a:latin typeface="Calibri" panose="020F0502020204030204" pitchFamily="34" charset="0"/>
                  <a:ea typeface="华文细黑" panose="02010600040101010101" pitchFamily="2" charset="-122"/>
                  <a:cs typeface="Aharoni" panose="02010803020104030203" pitchFamily="2" charset="-79"/>
                </a:endParaRPr>
              </a:p>
            </p:txBody>
          </p:sp>
        </p:grpSp>
        <p:sp>
          <p:nvSpPr>
            <p:cNvPr id="31" name="Freeform 60"/>
            <p:cNvSpPr>
              <a:spLocks noEditPoints="1"/>
            </p:cNvSpPr>
            <p:nvPr/>
          </p:nvSpPr>
          <p:spPr bwMode="auto">
            <a:xfrm>
              <a:off x="9624847" y="5099514"/>
              <a:ext cx="1196309" cy="1337051"/>
            </a:xfrm>
            <a:custGeom>
              <a:avLst/>
              <a:gdLst>
                <a:gd name="T0" fmla="*/ 43 w 221"/>
                <a:gd name="T1" fmla="*/ 89 h 247"/>
                <a:gd name="T2" fmla="*/ 36 w 221"/>
                <a:gd name="T3" fmla="*/ 99 h 247"/>
                <a:gd name="T4" fmla="*/ 28 w 221"/>
                <a:gd name="T5" fmla="*/ 121 h 247"/>
                <a:gd name="T6" fmla="*/ 31 w 221"/>
                <a:gd name="T7" fmla="*/ 220 h 247"/>
                <a:gd name="T8" fmla="*/ 41 w 221"/>
                <a:gd name="T9" fmla="*/ 235 h 247"/>
                <a:gd name="T10" fmla="*/ 42 w 221"/>
                <a:gd name="T11" fmla="*/ 239 h 247"/>
                <a:gd name="T12" fmla="*/ 29 w 221"/>
                <a:gd name="T13" fmla="*/ 238 h 247"/>
                <a:gd name="T14" fmla="*/ 14 w 221"/>
                <a:gd name="T15" fmla="*/ 229 h 247"/>
                <a:gd name="T16" fmla="*/ 3 w 221"/>
                <a:gd name="T17" fmla="*/ 211 h 247"/>
                <a:gd name="T18" fmla="*/ 0 w 221"/>
                <a:gd name="T19" fmla="*/ 131 h 247"/>
                <a:gd name="T20" fmla="*/ 8 w 221"/>
                <a:gd name="T21" fmla="*/ 105 h 247"/>
                <a:gd name="T22" fmla="*/ 22 w 221"/>
                <a:gd name="T23" fmla="*/ 93 h 247"/>
                <a:gd name="T24" fmla="*/ 37 w 221"/>
                <a:gd name="T25" fmla="*/ 89 h 247"/>
                <a:gd name="T26" fmla="*/ 176 w 221"/>
                <a:gd name="T27" fmla="*/ 0 h 247"/>
                <a:gd name="T28" fmla="*/ 187 w 221"/>
                <a:gd name="T29" fmla="*/ 14 h 247"/>
                <a:gd name="T30" fmla="*/ 186 w 221"/>
                <a:gd name="T31" fmla="*/ 42 h 247"/>
                <a:gd name="T32" fmla="*/ 173 w 221"/>
                <a:gd name="T33" fmla="*/ 67 h 247"/>
                <a:gd name="T34" fmla="*/ 162 w 221"/>
                <a:gd name="T35" fmla="*/ 82 h 247"/>
                <a:gd name="T36" fmla="*/ 164 w 221"/>
                <a:gd name="T37" fmla="*/ 89 h 247"/>
                <a:gd name="T38" fmla="*/ 185 w 221"/>
                <a:gd name="T39" fmla="*/ 91 h 247"/>
                <a:gd name="T40" fmla="*/ 209 w 221"/>
                <a:gd name="T41" fmla="*/ 98 h 247"/>
                <a:gd name="T42" fmla="*/ 221 w 221"/>
                <a:gd name="T43" fmla="*/ 111 h 247"/>
                <a:gd name="T44" fmla="*/ 217 w 221"/>
                <a:gd name="T45" fmla="*/ 135 h 247"/>
                <a:gd name="T46" fmla="*/ 208 w 221"/>
                <a:gd name="T47" fmla="*/ 174 h 247"/>
                <a:gd name="T48" fmla="*/ 195 w 221"/>
                <a:gd name="T49" fmla="*/ 215 h 247"/>
                <a:gd name="T50" fmla="*/ 181 w 221"/>
                <a:gd name="T51" fmla="*/ 243 h 247"/>
                <a:gd name="T52" fmla="*/ 152 w 221"/>
                <a:gd name="T53" fmla="*/ 246 h 247"/>
                <a:gd name="T54" fmla="*/ 106 w 221"/>
                <a:gd name="T55" fmla="*/ 238 h 247"/>
                <a:gd name="T56" fmla="*/ 70 w 221"/>
                <a:gd name="T57" fmla="*/ 225 h 247"/>
                <a:gd name="T58" fmla="*/ 56 w 221"/>
                <a:gd name="T59" fmla="*/ 211 h 247"/>
                <a:gd name="T60" fmla="*/ 59 w 221"/>
                <a:gd name="T61" fmla="*/ 108 h 247"/>
                <a:gd name="T62" fmla="*/ 79 w 221"/>
                <a:gd name="T63" fmla="*/ 89 h 247"/>
                <a:gd name="T64" fmla="*/ 106 w 221"/>
                <a:gd name="T65" fmla="*/ 71 h 247"/>
                <a:gd name="T66" fmla="*/ 130 w 221"/>
                <a:gd name="T67" fmla="*/ 52 h 247"/>
                <a:gd name="T68" fmla="*/ 153 w 221"/>
                <a:gd name="T69" fmla="*/ 26 h 247"/>
                <a:gd name="T70" fmla="*/ 170 w 221"/>
                <a:gd name="T71" fmla="*/ 5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221" h="247">
                  <a:moveTo>
                    <a:pt x="42" y="88"/>
                  </a:moveTo>
                  <a:lnTo>
                    <a:pt x="43" y="89"/>
                  </a:lnTo>
                  <a:lnTo>
                    <a:pt x="41" y="93"/>
                  </a:lnTo>
                  <a:lnTo>
                    <a:pt x="36" y="99"/>
                  </a:lnTo>
                  <a:lnTo>
                    <a:pt x="31" y="108"/>
                  </a:lnTo>
                  <a:lnTo>
                    <a:pt x="28" y="121"/>
                  </a:lnTo>
                  <a:lnTo>
                    <a:pt x="28" y="207"/>
                  </a:lnTo>
                  <a:lnTo>
                    <a:pt x="31" y="220"/>
                  </a:lnTo>
                  <a:lnTo>
                    <a:pt x="36" y="229"/>
                  </a:lnTo>
                  <a:lnTo>
                    <a:pt x="41" y="235"/>
                  </a:lnTo>
                  <a:lnTo>
                    <a:pt x="43" y="238"/>
                  </a:lnTo>
                  <a:lnTo>
                    <a:pt x="42" y="239"/>
                  </a:lnTo>
                  <a:lnTo>
                    <a:pt x="37" y="239"/>
                  </a:lnTo>
                  <a:lnTo>
                    <a:pt x="29" y="238"/>
                  </a:lnTo>
                  <a:lnTo>
                    <a:pt x="22" y="234"/>
                  </a:lnTo>
                  <a:lnTo>
                    <a:pt x="14" y="229"/>
                  </a:lnTo>
                  <a:lnTo>
                    <a:pt x="8" y="223"/>
                  </a:lnTo>
                  <a:lnTo>
                    <a:pt x="3" y="211"/>
                  </a:lnTo>
                  <a:lnTo>
                    <a:pt x="0" y="197"/>
                  </a:lnTo>
                  <a:lnTo>
                    <a:pt x="0" y="131"/>
                  </a:lnTo>
                  <a:lnTo>
                    <a:pt x="3" y="117"/>
                  </a:lnTo>
                  <a:lnTo>
                    <a:pt x="8" y="105"/>
                  </a:lnTo>
                  <a:lnTo>
                    <a:pt x="14" y="98"/>
                  </a:lnTo>
                  <a:lnTo>
                    <a:pt x="22" y="93"/>
                  </a:lnTo>
                  <a:lnTo>
                    <a:pt x="29" y="90"/>
                  </a:lnTo>
                  <a:lnTo>
                    <a:pt x="37" y="89"/>
                  </a:lnTo>
                  <a:lnTo>
                    <a:pt x="42" y="88"/>
                  </a:lnTo>
                  <a:close/>
                  <a:moveTo>
                    <a:pt x="176" y="0"/>
                  </a:moveTo>
                  <a:lnTo>
                    <a:pt x="180" y="0"/>
                  </a:lnTo>
                  <a:lnTo>
                    <a:pt x="187" y="14"/>
                  </a:lnTo>
                  <a:lnTo>
                    <a:pt x="189" y="29"/>
                  </a:lnTo>
                  <a:lnTo>
                    <a:pt x="186" y="42"/>
                  </a:lnTo>
                  <a:lnTo>
                    <a:pt x="181" y="56"/>
                  </a:lnTo>
                  <a:lnTo>
                    <a:pt x="173" y="67"/>
                  </a:lnTo>
                  <a:lnTo>
                    <a:pt x="167" y="76"/>
                  </a:lnTo>
                  <a:lnTo>
                    <a:pt x="162" y="82"/>
                  </a:lnTo>
                  <a:lnTo>
                    <a:pt x="161" y="86"/>
                  </a:lnTo>
                  <a:lnTo>
                    <a:pt x="164" y="89"/>
                  </a:lnTo>
                  <a:lnTo>
                    <a:pt x="173" y="90"/>
                  </a:lnTo>
                  <a:lnTo>
                    <a:pt x="185" y="91"/>
                  </a:lnTo>
                  <a:lnTo>
                    <a:pt x="198" y="94"/>
                  </a:lnTo>
                  <a:lnTo>
                    <a:pt x="209" y="98"/>
                  </a:lnTo>
                  <a:lnTo>
                    <a:pt x="217" y="103"/>
                  </a:lnTo>
                  <a:lnTo>
                    <a:pt x="221" y="111"/>
                  </a:lnTo>
                  <a:lnTo>
                    <a:pt x="219" y="119"/>
                  </a:lnTo>
                  <a:lnTo>
                    <a:pt x="217" y="135"/>
                  </a:lnTo>
                  <a:lnTo>
                    <a:pt x="213" y="154"/>
                  </a:lnTo>
                  <a:lnTo>
                    <a:pt x="208" y="174"/>
                  </a:lnTo>
                  <a:lnTo>
                    <a:pt x="201" y="196"/>
                  </a:lnTo>
                  <a:lnTo>
                    <a:pt x="195" y="215"/>
                  </a:lnTo>
                  <a:lnTo>
                    <a:pt x="187" y="232"/>
                  </a:lnTo>
                  <a:lnTo>
                    <a:pt x="181" y="243"/>
                  </a:lnTo>
                  <a:lnTo>
                    <a:pt x="175" y="247"/>
                  </a:lnTo>
                  <a:lnTo>
                    <a:pt x="152" y="246"/>
                  </a:lnTo>
                  <a:lnTo>
                    <a:pt x="129" y="243"/>
                  </a:lnTo>
                  <a:lnTo>
                    <a:pt x="106" y="238"/>
                  </a:lnTo>
                  <a:lnTo>
                    <a:pt x="87" y="232"/>
                  </a:lnTo>
                  <a:lnTo>
                    <a:pt x="70" y="225"/>
                  </a:lnTo>
                  <a:lnTo>
                    <a:pt x="60" y="218"/>
                  </a:lnTo>
                  <a:lnTo>
                    <a:pt x="56" y="211"/>
                  </a:lnTo>
                  <a:lnTo>
                    <a:pt x="56" y="117"/>
                  </a:lnTo>
                  <a:lnTo>
                    <a:pt x="59" y="108"/>
                  </a:lnTo>
                  <a:lnTo>
                    <a:pt x="68" y="99"/>
                  </a:lnTo>
                  <a:lnTo>
                    <a:pt x="79" y="89"/>
                  </a:lnTo>
                  <a:lnTo>
                    <a:pt x="93" y="80"/>
                  </a:lnTo>
                  <a:lnTo>
                    <a:pt x="106" y="71"/>
                  </a:lnTo>
                  <a:lnTo>
                    <a:pt x="116" y="63"/>
                  </a:lnTo>
                  <a:lnTo>
                    <a:pt x="130" y="52"/>
                  </a:lnTo>
                  <a:lnTo>
                    <a:pt x="143" y="39"/>
                  </a:lnTo>
                  <a:lnTo>
                    <a:pt x="153" y="26"/>
                  </a:lnTo>
                  <a:lnTo>
                    <a:pt x="162" y="15"/>
                  </a:lnTo>
                  <a:lnTo>
                    <a:pt x="170" y="5"/>
                  </a:lnTo>
                  <a:lnTo>
                    <a:pt x="176" y="0"/>
                  </a:lnTo>
                  <a:close/>
                </a:path>
              </a:pathLst>
            </a:custGeom>
            <a:solidFill>
              <a:srgbClr val="E2E6C3"/>
            </a:solidFill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latin typeface="Calibri" panose="020F0502020204030204" pitchFamily="34" charset="0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>
        <p14:prism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2" fill="hold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8" fill="hold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2" fill="hold" nodeType="withEffect">
                                  <p:stCondLst>
                                    <p:cond delay="14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6" grpId="0" bldLvl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7324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0" y="-1"/>
            <a:ext cx="12192000" cy="715617"/>
          </a:xfrm>
          <a:prstGeom prst="rect">
            <a:avLst/>
          </a:prstGeom>
          <a:solidFill>
            <a:srgbClr val="D9742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Calibri" panose="020F0502020204030204" pitchFamily="34" charset="0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145774" y="-57692"/>
            <a:ext cx="3980749" cy="8229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800" b="1" dirty="0">
                <a:solidFill>
                  <a:srgbClr val="17324D"/>
                </a:solidFill>
                <a:latin typeface="Calibri" panose="020F0502020204030204" pitchFamily="34" charset="0"/>
              </a:rPr>
              <a:t>知识点回顾</a:t>
            </a:r>
            <a:endParaRPr lang="zh-CN" altLang="en-US" sz="4800" b="1" dirty="0">
              <a:solidFill>
                <a:srgbClr val="17324D"/>
              </a:solidFill>
              <a:latin typeface="Calibri" panose="020F0502020204030204" pitchFamily="34" charset="0"/>
            </a:endParaRPr>
          </a:p>
        </p:txBody>
      </p:sp>
      <p:sp>
        <p:nvSpPr>
          <p:cNvPr id="60" name="Freeform 37"/>
          <p:cNvSpPr>
            <a:spLocks noChangeAspect="1" noEditPoints="1"/>
          </p:cNvSpPr>
          <p:nvPr/>
        </p:nvSpPr>
        <p:spPr bwMode="auto">
          <a:xfrm>
            <a:off x="2274307" y="6159764"/>
            <a:ext cx="267272" cy="251999"/>
          </a:xfrm>
          <a:custGeom>
            <a:avLst/>
            <a:gdLst>
              <a:gd name="T0" fmla="*/ 233 w 280"/>
              <a:gd name="T1" fmla="*/ 147 h 264"/>
              <a:gd name="T2" fmla="*/ 186 w 280"/>
              <a:gd name="T3" fmla="*/ 164 h 264"/>
              <a:gd name="T4" fmla="*/ 150 w 280"/>
              <a:gd name="T5" fmla="*/ 201 h 264"/>
              <a:gd name="T6" fmla="*/ 112 w 280"/>
              <a:gd name="T7" fmla="*/ 152 h 264"/>
              <a:gd name="T8" fmla="*/ 85 w 280"/>
              <a:gd name="T9" fmla="*/ 213 h 264"/>
              <a:gd name="T10" fmla="*/ 85 w 280"/>
              <a:gd name="T11" fmla="*/ 236 h 264"/>
              <a:gd name="T12" fmla="*/ 253 w 280"/>
              <a:gd name="T13" fmla="*/ 236 h 264"/>
              <a:gd name="T14" fmla="*/ 253 w 280"/>
              <a:gd name="T15" fmla="*/ 192 h 264"/>
              <a:gd name="T16" fmla="*/ 233 w 280"/>
              <a:gd name="T17" fmla="*/ 147 h 264"/>
              <a:gd name="T18" fmla="*/ 66 w 280"/>
              <a:gd name="T19" fmla="*/ 110 h 264"/>
              <a:gd name="T20" fmla="*/ 268 w 280"/>
              <a:gd name="T21" fmla="*/ 110 h 264"/>
              <a:gd name="T22" fmla="*/ 272 w 280"/>
              <a:gd name="T23" fmla="*/ 112 h 264"/>
              <a:gd name="T24" fmla="*/ 276 w 280"/>
              <a:gd name="T25" fmla="*/ 114 h 264"/>
              <a:gd name="T26" fmla="*/ 278 w 280"/>
              <a:gd name="T27" fmla="*/ 118 h 264"/>
              <a:gd name="T28" fmla="*/ 280 w 280"/>
              <a:gd name="T29" fmla="*/ 122 h 264"/>
              <a:gd name="T30" fmla="*/ 280 w 280"/>
              <a:gd name="T31" fmla="*/ 254 h 264"/>
              <a:gd name="T32" fmla="*/ 278 w 280"/>
              <a:gd name="T33" fmla="*/ 258 h 264"/>
              <a:gd name="T34" fmla="*/ 276 w 280"/>
              <a:gd name="T35" fmla="*/ 262 h 264"/>
              <a:gd name="T36" fmla="*/ 272 w 280"/>
              <a:gd name="T37" fmla="*/ 264 h 264"/>
              <a:gd name="T38" fmla="*/ 268 w 280"/>
              <a:gd name="T39" fmla="*/ 264 h 264"/>
              <a:gd name="T40" fmla="*/ 66 w 280"/>
              <a:gd name="T41" fmla="*/ 264 h 264"/>
              <a:gd name="T42" fmla="*/ 63 w 280"/>
              <a:gd name="T43" fmla="*/ 264 h 264"/>
              <a:gd name="T44" fmla="*/ 59 w 280"/>
              <a:gd name="T45" fmla="*/ 262 h 264"/>
              <a:gd name="T46" fmla="*/ 56 w 280"/>
              <a:gd name="T47" fmla="*/ 258 h 264"/>
              <a:gd name="T48" fmla="*/ 56 w 280"/>
              <a:gd name="T49" fmla="*/ 254 h 264"/>
              <a:gd name="T50" fmla="*/ 56 w 280"/>
              <a:gd name="T51" fmla="*/ 122 h 264"/>
              <a:gd name="T52" fmla="*/ 56 w 280"/>
              <a:gd name="T53" fmla="*/ 118 h 264"/>
              <a:gd name="T54" fmla="*/ 59 w 280"/>
              <a:gd name="T55" fmla="*/ 114 h 264"/>
              <a:gd name="T56" fmla="*/ 63 w 280"/>
              <a:gd name="T57" fmla="*/ 112 h 264"/>
              <a:gd name="T58" fmla="*/ 66 w 280"/>
              <a:gd name="T59" fmla="*/ 110 h 264"/>
              <a:gd name="T60" fmla="*/ 200 w 280"/>
              <a:gd name="T61" fmla="*/ 0 h 264"/>
              <a:gd name="T62" fmla="*/ 203 w 280"/>
              <a:gd name="T63" fmla="*/ 0 h 264"/>
              <a:gd name="T64" fmla="*/ 206 w 280"/>
              <a:gd name="T65" fmla="*/ 1 h 264"/>
              <a:gd name="T66" fmla="*/ 209 w 280"/>
              <a:gd name="T67" fmla="*/ 4 h 264"/>
              <a:gd name="T68" fmla="*/ 210 w 280"/>
              <a:gd name="T69" fmla="*/ 8 h 264"/>
              <a:gd name="T70" fmla="*/ 239 w 280"/>
              <a:gd name="T71" fmla="*/ 86 h 264"/>
              <a:gd name="T72" fmla="*/ 211 w 280"/>
              <a:gd name="T73" fmla="*/ 86 h 264"/>
              <a:gd name="T74" fmla="*/ 177 w 280"/>
              <a:gd name="T75" fmla="*/ 43 h 264"/>
              <a:gd name="T76" fmla="*/ 117 w 280"/>
              <a:gd name="T77" fmla="*/ 86 h 264"/>
              <a:gd name="T78" fmla="*/ 66 w 280"/>
              <a:gd name="T79" fmla="*/ 86 h 264"/>
              <a:gd name="T80" fmla="*/ 52 w 280"/>
              <a:gd name="T81" fmla="*/ 89 h 264"/>
              <a:gd name="T82" fmla="*/ 41 w 280"/>
              <a:gd name="T83" fmla="*/ 96 h 264"/>
              <a:gd name="T84" fmla="*/ 33 w 280"/>
              <a:gd name="T85" fmla="*/ 108 h 264"/>
              <a:gd name="T86" fmla="*/ 31 w 280"/>
              <a:gd name="T87" fmla="*/ 122 h 264"/>
              <a:gd name="T88" fmla="*/ 31 w 280"/>
              <a:gd name="T89" fmla="*/ 166 h 264"/>
              <a:gd name="T90" fmla="*/ 0 w 280"/>
              <a:gd name="T91" fmla="*/ 84 h 264"/>
              <a:gd name="T92" fmla="*/ 0 w 280"/>
              <a:gd name="T93" fmla="*/ 80 h 264"/>
              <a:gd name="T94" fmla="*/ 0 w 280"/>
              <a:gd name="T95" fmla="*/ 76 h 264"/>
              <a:gd name="T96" fmla="*/ 2 w 280"/>
              <a:gd name="T97" fmla="*/ 74 h 264"/>
              <a:gd name="T98" fmla="*/ 4 w 280"/>
              <a:gd name="T99" fmla="*/ 71 h 264"/>
              <a:gd name="T100" fmla="*/ 7 w 280"/>
              <a:gd name="T101" fmla="*/ 70 h 264"/>
              <a:gd name="T102" fmla="*/ 197 w 280"/>
              <a:gd name="T103" fmla="*/ 0 h 264"/>
              <a:gd name="T104" fmla="*/ 200 w 280"/>
              <a:gd name="T105" fmla="*/ 0 h 26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</a:cxnLst>
            <a:rect l="0" t="0" r="r" b="b"/>
            <a:pathLst>
              <a:path w="280" h="264">
                <a:moveTo>
                  <a:pt x="233" y="147"/>
                </a:moveTo>
                <a:lnTo>
                  <a:pt x="186" y="164"/>
                </a:lnTo>
                <a:lnTo>
                  <a:pt x="150" y="201"/>
                </a:lnTo>
                <a:lnTo>
                  <a:pt x="112" y="152"/>
                </a:lnTo>
                <a:lnTo>
                  <a:pt x="85" y="213"/>
                </a:lnTo>
                <a:lnTo>
                  <a:pt x="85" y="236"/>
                </a:lnTo>
                <a:lnTo>
                  <a:pt x="253" y="236"/>
                </a:lnTo>
                <a:lnTo>
                  <a:pt x="253" y="192"/>
                </a:lnTo>
                <a:lnTo>
                  <a:pt x="233" y="147"/>
                </a:lnTo>
                <a:close/>
                <a:moveTo>
                  <a:pt x="66" y="110"/>
                </a:moveTo>
                <a:lnTo>
                  <a:pt x="268" y="110"/>
                </a:lnTo>
                <a:lnTo>
                  <a:pt x="272" y="112"/>
                </a:lnTo>
                <a:lnTo>
                  <a:pt x="276" y="114"/>
                </a:lnTo>
                <a:lnTo>
                  <a:pt x="278" y="118"/>
                </a:lnTo>
                <a:lnTo>
                  <a:pt x="280" y="122"/>
                </a:lnTo>
                <a:lnTo>
                  <a:pt x="280" y="254"/>
                </a:lnTo>
                <a:lnTo>
                  <a:pt x="278" y="258"/>
                </a:lnTo>
                <a:lnTo>
                  <a:pt x="276" y="262"/>
                </a:lnTo>
                <a:lnTo>
                  <a:pt x="272" y="264"/>
                </a:lnTo>
                <a:lnTo>
                  <a:pt x="268" y="264"/>
                </a:lnTo>
                <a:lnTo>
                  <a:pt x="66" y="264"/>
                </a:lnTo>
                <a:lnTo>
                  <a:pt x="63" y="264"/>
                </a:lnTo>
                <a:lnTo>
                  <a:pt x="59" y="262"/>
                </a:lnTo>
                <a:lnTo>
                  <a:pt x="56" y="258"/>
                </a:lnTo>
                <a:lnTo>
                  <a:pt x="56" y="254"/>
                </a:lnTo>
                <a:lnTo>
                  <a:pt x="56" y="122"/>
                </a:lnTo>
                <a:lnTo>
                  <a:pt x="56" y="118"/>
                </a:lnTo>
                <a:lnTo>
                  <a:pt x="59" y="114"/>
                </a:lnTo>
                <a:lnTo>
                  <a:pt x="63" y="112"/>
                </a:lnTo>
                <a:lnTo>
                  <a:pt x="66" y="110"/>
                </a:lnTo>
                <a:close/>
                <a:moveTo>
                  <a:pt x="200" y="0"/>
                </a:moveTo>
                <a:lnTo>
                  <a:pt x="203" y="0"/>
                </a:lnTo>
                <a:lnTo>
                  <a:pt x="206" y="1"/>
                </a:lnTo>
                <a:lnTo>
                  <a:pt x="209" y="4"/>
                </a:lnTo>
                <a:lnTo>
                  <a:pt x="210" y="8"/>
                </a:lnTo>
                <a:lnTo>
                  <a:pt x="239" y="86"/>
                </a:lnTo>
                <a:lnTo>
                  <a:pt x="211" y="86"/>
                </a:lnTo>
                <a:lnTo>
                  <a:pt x="177" y="43"/>
                </a:lnTo>
                <a:lnTo>
                  <a:pt x="117" y="86"/>
                </a:lnTo>
                <a:lnTo>
                  <a:pt x="66" y="86"/>
                </a:lnTo>
                <a:lnTo>
                  <a:pt x="52" y="89"/>
                </a:lnTo>
                <a:lnTo>
                  <a:pt x="41" y="96"/>
                </a:lnTo>
                <a:lnTo>
                  <a:pt x="33" y="108"/>
                </a:lnTo>
                <a:lnTo>
                  <a:pt x="31" y="122"/>
                </a:lnTo>
                <a:lnTo>
                  <a:pt x="31" y="166"/>
                </a:lnTo>
                <a:lnTo>
                  <a:pt x="0" y="84"/>
                </a:lnTo>
                <a:lnTo>
                  <a:pt x="0" y="80"/>
                </a:lnTo>
                <a:lnTo>
                  <a:pt x="0" y="76"/>
                </a:lnTo>
                <a:lnTo>
                  <a:pt x="2" y="74"/>
                </a:lnTo>
                <a:lnTo>
                  <a:pt x="4" y="71"/>
                </a:lnTo>
                <a:lnTo>
                  <a:pt x="7" y="70"/>
                </a:lnTo>
                <a:lnTo>
                  <a:pt x="197" y="0"/>
                </a:lnTo>
                <a:lnTo>
                  <a:pt x="200" y="0"/>
                </a:lnTo>
                <a:close/>
              </a:path>
            </a:pathLst>
          </a:custGeom>
          <a:solidFill>
            <a:srgbClr val="D9742C"/>
          </a:solidFill>
          <a:ln w="0">
            <a:noFill/>
            <a:prstDash val="solid"/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latin typeface="Calibri" panose="020F0502020204030204" pitchFamily="34" charset="0"/>
            </a:endParaRPr>
          </a:p>
        </p:txBody>
      </p:sp>
      <p:sp>
        <p:nvSpPr>
          <p:cNvPr id="61" name="Freeform 16"/>
          <p:cNvSpPr>
            <a:spLocks noChangeAspect="1" noEditPoints="1"/>
          </p:cNvSpPr>
          <p:nvPr/>
        </p:nvSpPr>
        <p:spPr bwMode="auto">
          <a:xfrm>
            <a:off x="570907" y="6159764"/>
            <a:ext cx="315286" cy="251999"/>
          </a:xfrm>
          <a:custGeom>
            <a:avLst/>
            <a:gdLst>
              <a:gd name="T0" fmla="*/ 153 w 274"/>
              <a:gd name="T1" fmla="*/ 85 h 219"/>
              <a:gd name="T2" fmla="*/ 175 w 274"/>
              <a:gd name="T3" fmla="*/ 107 h 219"/>
              <a:gd name="T4" fmla="*/ 175 w 274"/>
              <a:gd name="T5" fmla="*/ 140 h 219"/>
              <a:gd name="T6" fmla="*/ 153 w 274"/>
              <a:gd name="T7" fmla="*/ 162 h 219"/>
              <a:gd name="T8" fmla="*/ 121 w 274"/>
              <a:gd name="T9" fmla="*/ 162 h 219"/>
              <a:gd name="T10" fmla="*/ 100 w 274"/>
              <a:gd name="T11" fmla="*/ 140 h 219"/>
              <a:gd name="T12" fmla="*/ 100 w 274"/>
              <a:gd name="T13" fmla="*/ 107 h 219"/>
              <a:gd name="T14" fmla="*/ 121 w 274"/>
              <a:gd name="T15" fmla="*/ 85 h 219"/>
              <a:gd name="T16" fmla="*/ 237 w 274"/>
              <a:gd name="T17" fmla="*/ 69 h 219"/>
              <a:gd name="T18" fmla="*/ 231 w 274"/>
              <a:gd name="T19" fmla="*/ 71 h 219"/>
              <a:gd name="T20" fmla="*/ 228 w 274"/>
              <a:gd name="T21" fmla="*/ 78 h 219"/>
              <a:gd name="T22" fmla="*/ 231 w 274"/>
              <a:gd name="T23" fmla="*/ 85 h 219"/>
              <a:gd name="T24" fmla="*/ 237 w 274"/>
              <a:gd name="T25" fmla="*/ 88 h 219"/>
              <a:gd name="T26" fmla="*/ 244 w 274"/>
              <a:gd name="T27" fmla="*/ 85 h 219"/>
              <a:gd name="T28" fmla="*/ 247 w 274"/>
              <a:gd name="T29" fmla="*/ 78 h 219"/>
              <a:gd name="T30" fmla="*/ 244 w 274"/>
              <a:gd name="T31" fmla="*/ 71 h 219"/>
              <a:gd name="T32" fmla="*/ 237 w 274"/>
              <a:gd name="T33" fmla="*/ 69 h 219"/>
              <a:gd name="T34" fmla="*/ 115 w 274"/>
              <a:gd name="T35" fmla="*/ 59 h 219"/>
              <a:gd name="T36" fmla="*/ 82 w 274"/>
              <a:gd name="T37" fmla="*/ 83 h 219"/>
              <a:gd name="T38" fmla="*/ 68 w 274"/>
              <a:gd name="T39" fmla="*/ 124 h 219"/>
              <a:gd name="T40" fmla="*/ 82 w 274"/>
              <a:gd name="T41" fmla="*/ 164 h 219"/>
              <a:gd name="T42" fmla="*/ 115 w 274"/>
              <a:gd name="T43" fmla="*/ 189 h 219"/>
              <a:gd name="T44" fmla="*/ 158 w 274"/>
              <a:gd name="T45" fmla="*/ 189 h 219"/>
              <a:gd name="T46" fmla="*/ 193 w 274"/>
              <a:gd name="T47" fmla="*/ 164 h 219"/>
              <a:gd name="T48" fmla="*/ 205 w 274"/>
              <a:gd name="T49" fmla="*/ 124 h 219"/>
              <a:gd name="T50" fmla="*/ 193 w 274"/>
              <a:gd name="T51" fmla="*/ 83 h 219"/>
              <a:gd name="T52" fmla="*/ 158 w 274"/>
              <a:gd name="T53" fmla="*/ 59 h 219"/>
              <a:gd name="T54" fmla="*/ 91 w 274"/>
              <a:gd name="T55" fmla="*/ 0 h 219"/>
              <a:gd name="T56" fmla="*/ 188 w 274"/>
              <a:gd name="T57" fmla="*/ 0 h 219"/>
              <a:gd name="T58" fmla="*/ 193 w 274"/>
              <a:gd name="T59" fmla="*/ 5 h 219"/>
              <a:gd name="T60" fmla="*/ 203 w 274"/>
              <a:gd name="T61" fmla="*/ 33 h 219"/>
              <a:gd name="T62" fmla="*/ 208 w 274"/>
              <a:gd name="T63" fmla="*/ 38 h 219"/>
              <a:gd name="T64" fmla="*/ 214 w 274"/>
              <a:gd name="T65" fmla="*/ 41 h 219"/>
              <a:gd name="T66" fmla="*/ 261 w 274"/>
              <a:gd name="T67" fmla="*/ 45 h 219"/>
              <a:gd name="T68" fmla="*/ 274 w 274"/>
              <a:gd name="T69" fmla="*/ 69 h 219"/>
              <a:gd name="T70" fmla="*/ 270 w 274"/>
              <a:gd name="T71" fmla="*/ 207 h 219"/>
              <a:gd name="T72" fmla="*/ 247 w 274"/>
              <a:gd name="T73" fmla="*/ 219 h 219"/>
              <a:gd name="T74" fmla="*/ 13 w 274"/>
              <a:gd name="T75" fmla="*/ 217 h 219"/>
              <a:gd name="T76" fmla="*/ 0 w 274"/>
              <a:gd name="T77" fmla="*/ 193 h 219"/>
              <a:gd name="T78" fmla="*/ 3 w 274"/>
              <a:gd name="T79" fmla="*/ 55 h 219"/>
              <a:gd name="T80" fmla="*/ 27 w 274"/>
              <a:gd name="T81" fmla="*/ 41 h 219"/>
              <a:gd name="T82" fmla="*/ 64 w 274"/>
              <a:gd name="T83" fmla="*/ 41 h 219"/>
              <a:gd name="T84" fmla="*/ 69 w 274"/>
              <a:gd name="T85" fmla="*/ 36 h 219"/>
              <a:gd name="T86" fmla="*/ 79 w 274"/>
              <a:gd name="T87" fmla="*/ 8 h 219"/>
              <a:gd name="T88" fmla="*/ 84 w 274"/>
              <a:gd name="T89" fmla="*/ 3 h 219"/>
              <a:gd name="T90" fmla="*/ 91 w 274"/>
              <a:gd name="T91" fmla="*/ 0 h 21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</a:cxnLst>
            <a:rect l="0" t="0" r="r" b="b"/>
            <a:pathLst>
              <a:path w="274" h="219">
                <a:moveTo>
                  <a:pt x="137" y="83"/>
                </a:moveTo>
                <a:lnTo>
                  <a:pt x="153" y="85"/>
                </a:lnTo>
                <a:lnTo>
                  <a:pt x="166" y="94"/>
                </a:lnTo>
                <a:lnTo>
                  <a:pt x="175" y="107"/>
                </a:lnTo>
                <a:lnTo>
                  <a:pt x="179" y="124"/>
                </a:lnTo>
                <a:lnTo>
                  <a:pt x="175" y="140"/>
                </a:lnTo>
                <a:lnTo>
                  <a:pt x="166" y="153"/>
                </a:lnTo>
                <a:lnTo>
                  <a:pt x="153" y="162"/>
                </a:lnTo>
                <a:lnTo>
                  <a:pt x="137" y="164"/>
                </a:lnTo>
                <a:lnTo>
                  <a:pt x="121" y="162"/>
                </a:lnTo>
                <a:lnTo>
                  <a:pt x="108" y="153"/>
                </a:lnTo>
                <a:lnTo>
                  <a:pt x="100" y="140"/>
                </a:lnTo>
                <a:lnTo>
                  <a:pt x="96" y="124"/>
                </a:lnTo>
                <a:lnTo>
                  <a:pt x="100" y="107"/>
                </a:lnTo>
                <a:lnTo>
                  <a:pt x="108" y="94"/>
                </a:lnTo>
                <a:lnTo>
                  <a:pt x="121" y="85"/>
                </a:lnTo>
                <a:lnTo>
                  <a:pt x="137" y="83"/>
                </a:lnTo>
                <a:close/>
                <a:moveTo>
                  <a:pt x="237" y="69"/>
                </a:moveTo>
                <a:lnTo>
                  <a:pt x="233" y="69"/>
                </a:lnTo>
                <a:lnTo>
                  <a:pt x="231" y="71"/>
                </a:lnTo>
                <a:lnTo>
                  <a:pt x="228" y="74"/>
                </a:lnTo>
                <a:lnTo>
                  <a:pt x="228" y="78"/>
                </a:lnTo>
                <a:lnTo>
                  <a:pt x="228" y="82"/>
                </a:lnTo>
                <a:lnTo>
                  <a:pt x="231" y="85"/>
                </a:lnTo>
                <a:lnTo>
                  <a:pt x="233" y="87"/>
                </a:lnTo>
                <a:lnTo>
                  <a:pt x="237" y="88"/>
                </a:lnTo>
                <a:lnTo>
                  <a:pt x="241" y="87"/>
                </a:lnTo>
                <a:lnTo>
                  <a:pt x="244" y="85"/>
                </a:lnTo>
                <a:lnTo>
                  <a:pt x="246" y="82"/>
                </a:lnTo>
                <a:lnTo>
                  <a:pt x="247" y="78"/>
                </a:lnTo>
                <a:lnTo>
                  <a:pt x="246" y="74"/>
                </a:lnTo>
                <a:lnTo>
                  <a:pt x="244" y="71"/>
                </a:lnTo>
                <a:lnTo>
                  <a:pt x="241" y="69"/>
                </a:lnTo>
                <a:lnTo>
                  <a:pt x="237" y="69"/>
                </a:lnTo>
                <a:close/>
                <a:moveTo>
                  <a:pt x="137" y="55"/>
                </a:moveTo>
                <a:lnTo>
                  <a:pt x="115" y="59"/>
                </a:lnTo>
                <a:lnTo>
                  <a:pt x="97" y="68"/>
                </a:lnTo>
                <a:lnTo>
                  <a:pt x="82" y="83"/>
                </a:lnTo>
                <a:lnTo>
                  <a:pt x="72" y="102"/>
                </a:lnTo>
                <a:lnTo>
                  <a:pt x="68" y="124"/>
                </a:lnTo>
                <a:lnTo>
                  <a:pt x="72" y="145"/>
                </a:lnTo>
                <a:lnTo>
                  <a:pt x="82" y="164"/>
                </a:lnTo>
                <a:lnTo>
                  <a:pt x="97" y="179"/>
                </a:lnTo>
                <a:lnTo>
                  <a:pt x="115" y="189"/>
                </a:lnTo>
                <a:lnTo>
                  <a:pt x="137" y="193"/>
                </a:lnTo>
                <a:lnTo>
                  <a:pt x="158" y="189"/>
                </a:lnTo>
                <a:lnTo>
                  <a:pt x="177" y="179"/>
                </a:lnTo>
                <a:lnTo>
                  <a:pt x="193" y="164"/>
                </a:lnTo>
                <a:lnTo>
                  <a:pt x="203" y="145"/>
                </a:lnTo>
                <a:lnTo>
                  <a:pt x="205" y="124"/>
                </a:lnTo>
                <a:lnTo>
                  <a:pt x="203" y="102"/>
                </a:lnTo>
                <a:lnTo>
                  <a:pt x="193" y="83"/>
                </a:lnTo>
                <a:lnTo>
                  <a:pt x="177" y="68"/>
                </a:lnTo>
                <a:lnTo>
                  <a:pt x="158" y="59"/>
                </a:lnTo>
                <a:lnTo>
                  <a:pt x="137" y="55"/>
                </a:lnTo>
                <a:close/>
                <a:moveTo>
                  <a:pt x="91" y="0"/>
                </a:moveTo>
                <a:lnTo>
                  <a:pt x="184" y="0"/>
                </a:lnTo>
                <a:lnTo>
                  <a:pt x="188" y="0"/>
                </a:lnTo>
                <a:lnTo>
                  <a:pt x="190" y="3"/>
                </a:lnTo>
                <a:lnTo>
                  <a:pt x="193" y="5"/>
                </a:lnTo>
                <a:lnTo>
                  <a:pt x="195" y="8"/>
                </a:lnTo>
                <a:lnTo>
                  <a:pt x="203" y="33"/>
                </a:lnTo>
                <a:lnTo>
                  <a:pt x="205" y="36"/>
                </a:lnTo>
                <a:lnTo>
                  <a:pt x="208" y="38"/>
                </a:lnTo>
                <a:lnTo>
                  <a:pt x="210" y="41"/>
                </a:lnTo>
                <a:lnTo>
                  <a:pt x="214" y="41"/>
                </a:lnTo>
                <a:lnTo>
                  <a:pt x="247" y="41"/>
                </a:lnTo>
                <a:lnTo>
                  <a:pt x="261" y="45"/>
                </a:lnTo>
                <a:lnTo>
                  <a:pt x="270" y="55"/>
                </a:lnTo>
                <a:lnTo>
                  <a:pt x="274" y="69"/>
                </a:lnTo>
                <a:lnTo>
                  <a:pt x="274" y="193"/>
                </a:lnTo>
                <a:lnTo>
                  <a:pt x="270" y="207"/>
                </a:lnTo>
                <a:lnTo>
                  <a:pt x="261" y="217"/>
                </a:lnTo>
                <a:lnTo>
                  <a:pt x="247" y="219"/>
                </a:lnTo>
                <a:lnTo>
                  <a:pt x="27" y="219"/>
                </a:lnTo>
                <a:lnTo>
                  <a:pt x="13" y="217"/>
                </a:lnTo>
                <a:lnTo>
                  <a:pt x="3" y="207"/>
                </a:lnTo>
                <a:lnTo>
                  <a:pt x="0" y="193"/>
                </a:lnTo>
                <a:lnTo>
                  <a:pt x="0" y="69"/>
                </a:lnTo>
                <a:lnTo>
                  <a:pt x="3" y="55"/>
                </a:lnTo>
                <a:lnTo>
                  <a:pt x="13" y="45"/>
                </a:lnTo>
                <a:lnTo>
                  <a:pt x="27" y="41"/>
                </a:lnTo>
                <a:lnTo>
                  <a:pt x="60" y="41"/>
                </a:lnTo>
                <a:lnTo>
                  <a:pt x="64" y="41"/>
                </a:lnTo>
                <a:lnTo>
                  <a:pt x="66" y="38"/>
                </a:lnTo>
                <a:lnTo>
                  <a:pt x="69" y="36"/>
                </a:lnTo>
                <a:lnTo>
                  <a:pt x="72" y="33"/>
                </a:lnTo>
                <a:lnTo>
                  <a:pt x="79" y="8"/>
                </a:lnTo>
                <a:lnTo>
                  <a:pt x="82" y="5"/>
                </a:lnTo>
                <a:lnTo>
                  <a:pt x="84" y="3"/>
                </a:lnTo>
                <a:lnTo>
                  <a:pt x="87" y="0"/>
                </a:lnTo>
                <a:lnTo>
                  <a:pt x="91" y="0"/>
                </a:lnTo>
                <a:close/>
              </a:path>
            </a:pathLst>
          </a:custGeom>
          <a:solidFill>
            <a:srgbClr val="D9742C"/>
          </a:solidFill>
          <a:ln w="0">
            <a:noFill/>
            <a:prstDash val="solid"/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latin typeface="Calibri" panose="020F0502020204030204" pitchFamily="34" charset="0"/>
            </a:endParaRPr>
          </a:p>
        </p:txBody>
      </p:sp>
      <p:sp>
        <p:nvSpPr>
          <p:cNvPr id="62" name="Freeform 53"/>
          <p:cNvSpPr>
            <a:spLocks noChangeAspect="1" noEditPoints="1"/>
          </p:cNvSpPr>
          <p:nvPr/>
        </p:nvSpPr>
        <p:spPr bwMode="auto">
          <a:xfrm>
            <a:off x="1423368" y="6164676"/>
            <a:ext cx="313764" cy="251999"/>
          </a:xfrm>
          <a:custGeom>
            <a:avLst/>
            <a:gdLst>
              <a:gd name="T0" fmla="*/ 130 w 254"/>
              <a:gd name="T1" fmla="*/ 167 h 204"/>
              <a:gd name="T2" fmla="*/ 123 w 254"/>
              <a:gd name="T3" fmla="*/ 174 h 204"/>
              <a:gd name="T4" fmla="*/ 107 w 254"/>
              <a:gd name="T5" fmla="*/ 188 h 204"/>
              <a:gd name="T6" fmla="*/ 95 w 254"/>
              <a:gd name="T7" fmla="*/ 199 h 204"/>
              <a:gd name="T8" fmla="*/ 90 w 254"/>
              <a:gd name="T9" fmla="*/ 204 h 204"/>
              <a:gd name="T10" fmla="*/ 87 w 254"/>
              <a:gd name="T11" fmla="*/ 203 h 204"/>
              <a:gd name="T12" fmla="*/ 87 w 254"/>
              <a:gd name="T13" fmla="*/ 144 h 204"/>
              <a:gd name="T14" fmla="*/ 253 w 254"/>
              <a:gd name="T15" fmla="*/ 2 h 204"/>
              <a:gd name="T16" fmla="*/ 253 w 254"/>
              <a:gd name="T17" fmla="*/ 7 h 204"/>
              <a:gd name="T18" fmla="*/ 250 w 254"/>
              <a:gd name="T19" fmla="*/ 23 h 204"/>
              <a:gd name="T20" fmla="*/ 241 w 254"/>
              <a:gd name="T21" fmla="*/ 59 h 204"/>
              <a:gd name="T22" fmla="*/ 231 w 254"/>
              <a:gd name="T23" fmla="*/ 103 h 204"/>
              <a:gd name="T24" fmla="*/ 221 w 254"/>
              <a:gd name="T25" fmla="*/ 146 h 204"/>
              <a:gd name="T26" fmla="*/ 214 w 254"/>
              <a:gd name="T27" fmla="*/ 174 h 204"/>
              <a:gd name="T28" fmla="*/ 212 w 254"/>
              <a:gd name="T29" fmla="*/ 181 h 204"/>
              <a:gd name="T30" fmla="*/ 208 w 254"/>
              <a:gd name="T31" fmla="*/ 184 h 204"/>
              <a:gd name="T32" fmla="*/ 203 w 254"/>
              <a:gd name="T33" fmla="*/ 184 h 204"/>
              <a:gd name="T34" fmla="*/ 190 w 254"/>
              <a:gd name="T35" fmla="*/ 176 h 204"/>
              <a:gd name="T36" fmla="*/ 167 w 254"/>
              <a:gd name="T37" fmla="*/ 165 h 204"/>
              <a:gd name="T38" fmla="*/ 144 w 254"/>
              <a:gd name="T39" fmla="*/ 152 h 204"/>
              <a:gd name="T40" fmla="*/ 134 w 254"/>
              <a:gd name="T41" fmla="*/ 147 h 204"/>
              <a:gd name="T42" fmla="*/ 127 w 254"/>
              <a:gd name="T43" fmla="*/ 142 h 204"/>
              <a:gd name="T44" fmla="*/ 133 w 254"/>
              <a:gd name="T45" fmla="*/ 135 h 204"/>
              <a:gd name="T46" fmla="*/ 141 w 254"/>
              <a:gd name="T47" fmla="*/ 126 h 204"/>
              <a:gd name="T48" fmla="*/ 160 w 254"/>
              <a:gd name="T49" fmla="*/ 105 h 204"/>
              <a:gd name="T50" fmla="*/ 186 w 254"/>
              <a:gd name="T51" fmla="*/ 77 h 204"/>
              <a:gd name="T52" fmla="*/ 212 w 254"/>
              <a:gd name="T53" fmla="*/ 49 h 204"/>
              <a:gd name="T54" fmla="*/ 232 w 254"/>
              <a:gd name="T55" fmla="*/ 27 h 204"/>
              <a:gd name="T56" fmla="*/ 241 w 254"/>
              <a:gd name="T57" fmla="*/ 18 h 204"/>
              <a:gd name="T58" fmla="*/ 240 w 254"/>
              <a:gd name="T59" fmla="*/ 16 h 204"/>
              <a:gd name="T60" fmla="*/ 237 w 254"/>
              <a:gd name="T61" fmla="*/ 16 h 204"/>
              <a:gd name="T62" fmla="*/ 227 w 254"/>
              <a:gd name="T63" fmla="*/ 23 h 204"/>
              <a:gd name="T64" fmla="*/ 203 w 254"/>
              <a:gd name="T65" fmla="*/ 41 h 204"/>
              <a:gd name="T66" fmla="*/ 170 w 254"/>
              <a:gd name="T67" fmla="*/ 65 h 204"/>
              <a:gd name="T68" fmla="*/ 137 w 254"/>
              <a:gd name="T69" fmla="*/ 89 h 204"/>
              <a:gd name="T70" fmla="*/ 107 w 254"/>
              <a:gd name="T71" fmla="*/ 111 h 204"/>
              <a:gd name="T72" fmla="*/ 90 w 254"/>
              <a:gd name="T73" fmla="*/ 124 h 204"/>
              <a:gd name="T74" fmla="*/ 56 w 254"/>
              <a:gd name="T75" fmla="*/ 114 h 204"/>
              <a:gd name="T76" fmla="*/ 54 w 254"/>
              <a:gd name="T77" fmla="*/ 112 h 204"/>
              <a:gd name="T78" fmla="*/ 37 w 254"/>
              <a:gd name="T79" fmla="*/ 106 h 204"/>
              <a:gd name="T80" fmla="*/ 17 w 254"/>
              <a:gd name="T81" fmla="*/ 98 h 204"/>
              <a:gd name="T82" fmla="*/ 4 w 254"/>
              <a:gd name="T83" fmla="*/ 93 h 204"/>
              <a:gd name="T84" fmla="*/ 0 w 254"/>
              <a:gd name="T85" fmla="*/ 91 h 204"/>
              <a:gd name="T86" fmla="*/ 2 w 254"/>
              <a:gd name="T87" fmla="*/ 87 h 204"/>
              <a:gd name="T88" fmla="*/ 8 w 254"/>
              <a:gd name="T89" fmla="*/ 84 h 204"/>
              <a:gd name="T90" fmla="*/ 33 w 254"/>
              <a:gd name="T91" fmla="*/ 75 h 204"/>
              <a:gd name="T92" fmla="*/ 76 w 254"/>
              <a:gd name="T93" fmla="*/ 61 h 204"/>
              <a:gd name="T94" fmla="*/ 125 w 254"/>
              <a:gd name="T95" fmla="*/ 44 h 204"/>
              <a:gd name="T96" fmla="*/ 175 w 254"/>
              <a:gd name="T97" fmla="*/ 26 h 204"/>
              <a:gd name="T98" fmla="*/ 217 w 254"/>
              <a:gd name="T99" fmla="*/ 12 h 204"/>
              <a:gd name="T100" fmla="*/ 243 w 254"/>
              <a:gd name="T101" fmla="*/ 3 h 204"/>
              <a:gd name="T102" fmla="*/ 250 w 254"/>
              <a:gd name="T103" fmla="*/ 0 h 20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</a:cxnLst>
            <a:rect l="0" t="0" r="r" b="b"/>
            <a:pathLst>
              <a:path w="254" h="204">
                <a:moveTo>
                  <a:pt x="87" y="144"/>
                </a:moveTo>
                <a:lnTo>
                  <a:pt x="130" y="167"/>
                </a:lnTo>
                <a:lnTo>
                  <a:pt x="128" y="169"/>
                </a:lnTo>
                <a:lnTo>
                  <a:pt x="123" y="174"/>
                </a:lnTo>
                <a:lnTo>
                  <a:pt x="116" y="180"/>
                </a:lnTo>
                <a:lnTo>
                  <a:pt x="107" y="188"/>
                </a:lnTo>
                <a:lnTo>
                  <a:pt x="100" y="194"/>
                </a:lnTo>
                <a:lnTo>
                  <a:pt x="95" y="199"/>
                </a:lnTo>
                <a:lnTo>
                  <a:pt x="91" y="203"/>
                </a:lnTo>
                <a:lnTo>
                  <a:pt x="90" y="204"/>
                </a:lnTo>
                <a:lnTo>
                  <a:pt x="88" y="204"/>
                </a:lnTo>
                <a:lnTo>
                  <a:pt x="87" y="203"/>
                </a:lnTo>
                <a:lnTo>
                  <a:pt x="87" y="200"/>
                </a:lnTo>
                <a:lnTo>
                  <a:pt x="87" y="144"/>
                </a:lnTo>
                <a:close/>
                <a:moveTo>
                  <a:pt x="250" y="0"/>
                </a:moveTo>
                <a:lnTo>
                  <a:pt x="253" y="2"/>
                </a:lnTo>
                <a:lnTo>
                  <a:pt x="254" y="4"/>
                </a:lnTo>
                <a:lnTo>
                  <a:pt x="253" y="7"/>
                </a:lnTo>
                <a:lnTo>
                  <a:pt x="253" y="12"/>
                </a:lnTo>
                <a:lnTo>
                  <a:pt x="250" y="23"/>
                </a:lnTo>
                <a:lnTo>
                  <a:pt x="246" y="38"/>
                </a:lnTo>
                <a:lnTo>
                  <a:pt x="241" y="59"/>
                </a:lnTo>
                <a:lnTo>
                  <a:pt x="236" y="81"/>
                </a:lnTo>
                <a:lnTo>
                  <a:pt x="231" y="103"/>
                </a:lnTo>
                <a:lnTo>
                  <a:pt x="226" y="125"/>
                </a:lnTo>
                <a:lnTo>
                  <a:pt x="221" y="146"/>
                </a:lnTo>
                <a:lnTo>
                  <a:pt x="217" y="162"/>
                </a:lnTo>
                <a:lnTo>
                  <a:pt x="214" y="174"/>
                </a:lnTo>
                <a:lnTo>
                  <a:pt x="213" y="179"/>
                </a:lnTo>
                <a:lnTo>
                  <a:pt x="212" y="181"/>
                </a:lnTo>
                <a:lnTo>
                  <a:pt x="211" y="184"/>
                </a:lnTo>
                <a:lnTo>
                  <a:pt x="208" y="184"/>
                </a:lnTo>
                <a:lnTo>
                  <a:pt x="206" y="184"/>
                </a:lnTo>
                <a:lnTo>
                  <a:pt x="203" y="184"/>
                </a:lnTo>
                <a:lnTo>
                  <a:pt x="199" y="181"/>
                </a:lnTo>
                <a:lnTo>
                  <a:pt x="190" y="176"/>
                </a:lnTo>
                <a:lnTo>
                  <a:pt x="179" y="171"/>
                </a:lnTo>
                <a:lnTo>
                  <a:pt x="167" y="165"/>
                </a:lnTo>
                <a:lnTo>
                  <a:pt x="155" y="157"/>
                </a:lnTo>
                <a:lnTo>
                  <a:pt x="144" y="152"/>
                </a:lnTo>
                <a:lnTo>
                  <a:pt x="137" y="148"/>
                </a:lnTo>
                <a:lnTo>
                  <a:pt x="134" y="147"/>
                </a:lnTo>
                <a:lnTo>
                  <a:pt x="134" y="147"/>
                </a:lnTo>
                <a:lnTo>
                  <a:pt x="127" y="142"/>
                </a:lnTo>
                <a:lnTo>
                  <a:pt x="133" y="135"/>
                </a:lnTo>
                <a:lnTo>
                  <a:pt x="133" y="135"/>
                </a:lnTo>
                <a:lnTo>
                  <a:pt x="134" y="133"/>
                </a:lnTo>
                <a:lnTo>
                  <a:pt x="141" y="126"/>
                </a:lnTo>
                <a:lnTo>
                  <a:pt x="149" y="118"/>
                </a:lnTo>
                <a:lnTo>
                  <a:pt x="160" y="105"/>
                </a:lnTo>
                <a:lnTo>
                  <a:pt x="172" y="92"/>
                </a:lnTo>
                <a:lnTo>
                  <a:pt x="186" y="77"/>
                </a:lnTo>
                <a:lnTo>
                  <a:pt x="199" y="63"/>
                </a:lnTo>
                <a:lnTo>
                  <a:pt x="212" y="49"/>
                </a:lnTo>
                <a:lnTo>
                  <a:pt x="223" y="37"/>
                </a:lnTo>
                <a:lnTo>
                  <a:pt x="232" y="27"/>
                </a:lnTo>
                <a:lnTo>
                  <a:pt x="239" y="21"/>
                </a:lnTo>
                <a:lnTo>
                  <a:pt x="241" y="18"/>
                </a:lnTo>
                <a:lnTo>
                  <a:pt x="241" y="17"/>
                </a:lnTo>
                <a:lnTo>
                  <a:pt x="240" y="16"/>
                </a:lnTo>
                <a:lnTo>
                  <a:pt x="240" y="16"/>
                </a:lnTo>
                <a:lnTo>
                  <a:pt x="237" y="16"/>
                </a:lnTo>
                <a:lnTo>
                  <a:pt x="235" y="18"/>
                </a:lnTo>
                <a:lnTo>
                  <a:pt x="227" y="23"/>
                </a:lnTo>
                <a:lnTo>
                  <a:pt x="217" y="31"/>
                </a:lnTo>
                <a:lnTo>
                  <a:pt x="203" y="41"/>
                </a:lnTo>
                <a:lnTo>
                  <a:pt x="188" y="53"/>
                </a:lnTo>
                <a:lnTo>
                  <a:pt x="170" y="65"/>
                </a:lnTo>
                <a:lnTo>
                  <a:pt x="153" y="78"/>
                </a:lnTo>
                <a:lnTo>
                  <a:pt x="137" y="89"/>
                </a:lnTo>
                <a:lnTo>
                  <a:pt x="120" y="101"/>
                </a:lnTo>
                <a:lnTo>
                  <a:pt x="107" y="111"/>
                </a:lnTo>
                <a:lnTo>
                  <a:pt x="96" y="119"/>
                </a:lnTo>
                <a:lnTo>
                  <a:pt x="90" y="124"/>
                </a:lnTo>
                <a:lnTo>
                  <a:pt x="87" y="126"/>
                </a:lnTo>
                <a:lnTo>
                  <a:pt x="56" y="114"/>
                </a:lnTo>
                <a:lnTo>
                  <a:pt x="56" y="114"/>
                </a:lnTo>
                <a:lnTo>
                  <a:pt x="54" y="112"/>
                </a:lnTo>
                <a:lnTo>
                  <a:pt x="46" y="110"/>
                </a:lnTo>
                <a:lnTo>
                  <a:pt x="37" y="106"/>
                </a:lnTo>
                <a:lnTo>
                  <a:pt x="27" y="102"/>
                </a:lnTo>
                <a:lnTo>
                  <a:pt x="17" y="98"/>
                </a:lnTo>
                <a:lnTo>
                  <a:pt x="8" y="95"/>
                </a:lnTo>
                <a:lnTo>
                  <a:pt x="4" y="93"/>
                </a:lnTo>
                <a:lnTo>
                  <a:pt x="2" y="92"/>
                </a:lnTo>
                <a:lnTo>
                  <a:pt x="0" y="91"/>
                </a:lnTo>
                <a:lnTo>
                  <a:pt x="0" y="88"/>
                </a:lnTo>
                <a:lnTo>
                  <a:pt x="2" y="87"/>
                </a:lnTo>
                <a:lnTo>
                  <a:pt x="4" y="87"/>
                </a:lnTo>
                <a:lnTo>
                  <a:pt x="8" y="84"/>
                </a:lnTo>
                <a:lnTo>
                  <a:pt x="18" y="81"/>
                </a:lnTo>
                <a:lnTo>
                  <a:pt x="33" y="75"/>
                </a:lnTo>
                <a:lnTo>
                  <a:pt x="53" y="69"/>
                </a:lnTo>
                <a:lnTo>
                  <a:pt x="76" y="61"/>
                </a:lnTo>
                <a:lnTo>
                  <a:pt x="100" y="53"/>
                </a:lnTo>
                <a:lnTo>
                  <a:pt x="125" y="44"/>
                </a:lnTo>
                <a:lnTo>
                  <a:pt x="151" y="35"/>
                </a:lnTo>
                <a:lnTo>
                  <a:pt x="175" y="26"/>
                </a:lnTo>
                <a:lnTo>
                  <a:pt x="197" y="18"/>
                </a:lnTo>
                <a:lnTo>
                  <a:pt x="217" y="12"/>
                </a:lnTo>
                <a:lnTo>
                  <a:pt x="232" y="5"/>
                </a:lnTo>
                <a:lnTo>
                  <a:pt x="243" y="3"/>
                </a:lnTo>
                <a:lnTo>
                  <a:pt x="246" y="0"/>
                </a:lnTo>
                <a:lnTo>
                  <a:pt x="250" y="0"/>
                </a:lnTo>
                <a:close/>
              </a:path>
            </a:pathLst>
          </a:custGeom>
          <a:solidFill>
            <a:srgbClr val="D9742C"/>
          </a:solidFill>
          <a:ln w="0">
            <a:noFill/>
            <a:prstDash val="solid"/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latin typeface="Calibri" panose="020F0502020204030204" pitchFamily="34" charset="0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1205230" y="1624330"/>
            <a:ext cx="9428480" cy="33832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3600">
                <a:solidFill>
                  <a:schemeClr val="accent4"/>
                </a:solidFill>
              </a:rPr>
              <a:t>简单数据类型都属于值类型，当将一个变量的值赋值给另一个变量，其中一个变量的值发生变化，不会影响另一个变量的值。</a:t>
            </a:r>
            <a:endParaRPr lang="zh-CN" altLang="en-US" sz="3600">
              <a:solidFill>
                <a:schemeClr val="accent4"/>
              </a:solidFill>
            </a:endParaRPr>
          </a:p>
          <a:p>
            <a:r>
              <a:rPr lang="zh-CN" altLang="en-US" sz="3600">
                <a:solidFill>
                  <a:schemeClr val="accent4"/>
                </a:solidFill>
              </a:rPr>
              <a:t>复合数据类型（array object）都属于引用类型，它们指向的是同一个内存地址，所以，一个发生变化，都会影响到另一个的值。</a:t>
            </a:r>
            <a:endParaRPr lang="zh-CN" altLang="en-US" sz="3600">
              <a:solidFill>
                <a:schemeClr val="accent4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300">
        <p14:pan dir="u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94C5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2"/>
          <p:cNvSpPr txBox="1"/>
          <p:nvPr/>
        </p:nvSpPr>
        <p:spPr>
          <a:xfrm>
            <a:off x="1590040" y="1332865"/>
            <a:ext cx="8140065" cy="42183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 smtClean="0">
                <a:solidFill>
                  <a:srgbClr val="E7B552"/>
                </a:solidFill>
                <a:latin typeface="Calibri" panose="020F0502020204030204" pitchFamily="34" charset="0"/>
                <a:ea typeface="华文细黑" panose="02010600040101010101" pitchFamily="2" charset="-122"/>
                <a:cs typeface="Aharoni" panose="02010803020104030203" pitchFamily="2" charset="-79"/>
                <a:sym typeface="Nixie One" charset="-122"/>
              </a:rPr>
              <a:t>数组去重</a:t>
            </a:r>
            <a:endParaRPr lang="zh-CN" altLang="en-US" sz="4000" dirty="0" smtClean="0">
              <a:solidFill>
                <a:srgbClr val="E7B552"/>
              </a:solidFill>
              <a:latin typeface="Calibri" panose="020F0502020204030204" pitchFamily="34" charset="0"/>
              <a:ea typeface="华文细黑" panose="02010600040101010101" pitchFamily="2" charset="-122"/>
              <a:cs typeface="Aharoni" panose="02010803020104030203" pitchFamily="2" charset="-79"/>
              <a:sym typeface="Nixie One" charset="-122"/>
            </a:endParaRPr>
          </a:p>
          <a:p>
            <a:r>
              <a:rPr lang="zh-CN" altLang="en-US" sz="4000" dirty="0" smtClean="0">
                <a:solidFill>
                  <a:srgbClr val="E7B552"/>
                </a:solidFill>
                <a:latin typeface="Calibri" panose="020F0502020204030204" pitchFamily="34" charset="0"/>
                <a:ea typeface="华文细黑" panose="02010600040101010101" pitchFamily="2" charset="-122"/>
                <a:cs typeface="Aharoni" panose="02010803020104030203" pitchFamily="2" charset="-79"/>
                <a:sym typeface="Nixie One" charset="-122"/>
              </a:rPr>
              <a:t>function dedupe(array){</a:t>
            </a:r>
            <a:endParaRPr lang="zh-CN" altLang="en-US" sz="4000" dirty="0" smtClean="0">
              <a:solidFill>
                <a:srgbClr val="E7B552"/>
              </a:solidFill>
              <a:latin typeface="Calibri" panose="020F0502020204030204" pitchFamily="34" charset="0"/>
              <a:ea typeface="华文细黑" panose="02010600040101010101" pitchFamily="2" charset="-122"/>
              <a:cs typeface="Aharoni" panose="02010803020104030203" pitchFamily="2" charset="-79"/>
              <a:sym typeface="Nixie One" charset="-122"/>
            </a:endParaRPr>
          </a:p>
          <a:p>
            <a:r>
              <a:rPr lang="zh-CN" altLang="en-US" sz="4000" dirty="0" smtClean="0">
                <a:solidFill>
                  <a:srgbClr val="E7B552"/>
                </a:solidFill>
                <a:latin typeface="Calibri" panose="020F0502020204030204" pitchFamily="34" charset="0"/>
                <a:ea typeface="华文细黑" panose="02010600040101010101" pitchFamily="2" charset="-122"/>
                <a:cs typeface="Aharoni" panose="02010803020104030203" pitchFamily="2" charset="-79"/>
                <a:sym typeface="Nixie One" charset="-122"/>
              </a:rPr>
              <a:t>    return Array.from(new Set(array));</a:t>
            </a:r>
            <a:endParaRPr lang="zh-CN" altLang="en-US" sz="4000" dirty="0" smtClean="0">
              <a:solidFill>
                <a:srgbClr val="E7B552"/>
              </a:solidFill>
              <a:latin typeface="Calibri" panose="020F0502020204030204" pitchFamily="34" charset="0"/>
              <a:ea typeface="华文细黑" panose="02010600040101010101" pitchFamily="2" charset="-122"/>
              <a:cs typeface="Aharoni" panose="02010803020104030203" pitchFamily="2" charset="-79"/>
              <a:sym typeface="Nixie One" charset="-122"/>
            </a:endParaRPr>
          </a:p>
          <a:p>
            <a:r>
              <a:rPr lang="zh-CN" altLang="en-US" sz="4000" dirty="0" smtClean="0">
                <a:solidFill>
                  <a:srgbClr val="E7B552"/>
                </a:solidFill>
                <a:latin typeface="Calibri" panose="020F0502020204030204" pitchFamily="34" charset="0"/>
                <a:ea typeface="华文细黑" panose="02010600040101010101" pitchFamily="2" charset="-122"/>
                <a:cs typeface="Aharoni" panose="02010803020104030203" pitchFamily="2" charset="-79"/>
                <a:sym typeface="Nixie One" charset="-122"/>
              </a:rPr>
              <a:t>}</a:t>
            </a:r>
            <a:endParaRPr lang="zh-CN" altLang="en-US" sz="4000" dirty="0" smtClean="0">
              <a:solidFill>
                <a:srgbClr val="E7B552"/>
              </a:solidFill>
              <a:latin typeface="Calibri" panose="020F0502020204030204" pitchFamily="34" charset="0"/>
              <a:ea typeface="华文细黑" panose="02010600040101010101" pitchFamily="2" charset="-122"/>
              <a:cs typeface="Aharoni" panose="02010803020104030203" pitchFamily="2" charset="-79"/>
              <a:sym typeface="Nixie One" charset="-122"/>
            </a:endParaRPr>
          </a:p>
          <a:p>
            <a:endParaRPr lang="zh-CN" altLang="en-US" sz="4400" dirty="0" smtClean="0">
              <a:solidFill>
                <a:srgbClr val="E7B552"/>
              </a:solidFill>
              <a:latin typeface="Calibri" panose="020F0502020204030204" pitchFamily="34" charset="0"/>
              <a:ea typeface="华文细黑" panose="02010600040101010101" pitchFamily="2" charset="-122"/>
              <a:cs typeface="Aharoni" panose="02010803020104030203" pitchFamily="2" charset="-79"/>
              <a:sym typeface="Nixie One" charset="-122"/>
            </a:endParaRPr>
          </a:p>
          <a:p>
            <a:r>
              <a:rPr lang="zh-CN" altLang="en-US" sz="4000" dirty="0" smtClean="0">
                <a:solidFill>
                  <a:srgbClr val="E7B552"/>
                </a:solidFill>
                <a:latin typeface="Calibri" panose="020F0502020204030204" pitchFamily="34" charset="0"/>
                <a:ea typeface="华文细黑" panose="02010600040101010101" pitchFamily="2" charset="-122"/>
                <a:cs typeface="Aharoni" panose="02010803020104030203" pitchFamily="2" charset="-79"/>
                <a:sym typeface="Nixie One" charset="-122"/>
              </a:rPr>
              <a:t>dedupe([1,1,2,3]) //[1,2,3]</a:t>
            </a:r>
            <a:endParaRPr lang="zh-CN" altLang="en-US" sz="4000" dirty="0" smtClean="0">
              <a:solidFill>
                <a:srgbClr val="E7B552"/>
              </a:solidFill>
              <a:latin typeface="Calibri" panose="020F0502020204030204" pitchFamily="34" charset="0"/>
              <a:ea typeface="华文细黑" panose="02010600040101010101" pitchFamily="2" charset="-122"/>
              <a:cs typeface="Aharoni" panose="02010803020104030203" pitchFamily="2" charset="-79"/>
              <a:sym typeface="Nixie One" charset="-122"/>
            </a:endParaRPr>
          </a:p>
          <a:p>
            <a:endParaRPr lang="en-US" altLang="zh-CN" sz="2400" dirty="0" smtClean="0">
              <a:solidFill>
                <a:srgbClr val="17324D"/>
              </a:solidFill>
              <a:latin typeface="Calibri" panose="020F0502020204030204" pitchFamily="34" charset="0"/>
              <a:ea typeface="华文细黑" panose="02010600040101010101" pitchFamily="2" charset="-122"/>
              <a:cs typeface="Aharoni" panose="02010803020104030203" pitchFamily="2" charset="-79"/>
              <a:sym typeface="Nixie One" charset="-122"/>
            </a:endParaRPr>
          </a:p>
        </p:txBody>
      </p:sp>
      <p:cxnSp>
        <p:nvCxnSpPr>
          <p:cNvPr id="4" name="直接连接符 3"/>
          <p:cNvCxnSpPr/>
          <p:nvPr/>
        </p:nvCxnSpPr>
        <p:spPr>
          <a:xfrm>
            <a:off x="1175397" y="659757"/>
            <a:ext cx="11016601" cy="0"/>
          </a:xfrm>
          <a:prstGeom prst="line">
            <a:avLst/>
          </a:prstGeom>
          <a:ln w="19050">
            <a:solidFill>
              <a:srgbClr val="17324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文本框 29"/>
          <p:cNvSpPr txBox="1"/>
          <p:nvPr/>
        </p:nvSpPr>
        <p:spPr>
          <a:xfrm>
            <a:off x="1216626" y="143955"/>
            <a:ext cx="3465203" cy="11938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zh-CN" altLang="en-US" sz="3600" b="1" dirty="0">
              <a:solidFill>
                <a:srgbClr val="17324D"/>
              </a:solidFill>
              <a:latin typeface="Calibri" panose="020F0502020204030204" pitchFamily="34" charset="0"/>
            </a:endParaRPr>
          </a:p>
          <a:p>
            <a:endParaRPr lang="zh-CN" altLang="en-US" sz="3600" b="1" dirty="0">
              <a:solidFill>
                <a:srgbClr val="17324D"/>
              </a:solidFill>
              <a:latin typeface="Calibri" panose="020F0502020204030204" pitchFamily="34" charset="0"/>
            </a:endParaRPr>
          </a:p>
        </p:txBody>
      </p:sp>
      <p:sp>
        <p:nvSpPr>
          <p:cNvPr id="32" name="Freeform 29"/>
          <p:cNvSpPr>
            <a:spLocks noChangeAspect="1" noEditPoints="1"/>
          </p:cNvSpPr>
          <p:nvPr/>
        </p:nvSpPr>
        <p:spPr bwMode="auto">
          <a:xfrm>
            <a:off x="950276" y="47757"/>
            <a:ext cx="640106" cy="612000"/>
          </a:xfrm>
          <a:custGeom>
            <a:avLst/>
            <a:gdLst>
              <a:gd name="T0" fmla="*/ 130 w 274"/>
              <a:gd name="T1" fmla="*/ 30 h 247"/>
              <a:gd name="T2" fmla="*/ 225 w 274"/>
              <a:gd name="T3" fmla="*/ 30 h 247"/>
              <a:gd name="T4" fmla="*/ 228 w 274"/>
              <a:gd name="T5" fmla="*/ 30 h 247"/>
              <a:gd name="T6" fmla="*/ 232 w 274"/>
              <a:gd name="T7" fmla="*/ 31 h 247"/>
              <a:gd name="T8" fmla="*/ 236 w 274"/>
              <a:gd name="T9" fmla="*/ 33 h 247"/>
              <a:gd name="T10" fmla="*/ 240 w 274"/>
              <a:gd name="T11" fmla="*/ 34 h 247"/>
              <a:gd name="T12" fmla="*/ 272 w 274"/>
              <a:gd name="T13" fmla="*/ 57 h 247"/>
              <a:gd name="T14" fmla="*/ 274 w 274"/>
              <a:gd name="T15" fmla="*/ 58 h 247"/>
              <a:gd name="T16" fmla="*/ 274 w 274"/>
              <a:gd name="T17" fmla="*/ 61 h 247"/>
              <a:gd name="T18" fmla="*/ 274 w 274"/>
              <a:gd name="T19" fmla="*/ 63 h 247"/>
              <a:gd name="T20" fmla="*/ 272 w 274"/>
              <a:gd name="T21" fmla="*/ 66 h 247"/>
              <a:gd name="T22" fmla="*/ 240 w 274"/>
              <a:gd name="T23" fmla="*/ 89 h 247"/>
              <a:gd name="T24" fmla="*/ 236 w 274"/>
              <a:gd name="T25" fmla="*/ 90 h 247"/>
              <a:gd name="T26" fmla="*/ 232 w 274"/>
              <a:gd name="T27" fmla="*/ 91 h 247"/>
              <a:gd name="T28" fmla="*/ 228 w 274"/>
              <a:gd name="T29" fmla="*/ 93 h 247"/>
              <a:gd name="T30" fmla="*/ 225 w 274"/>
              <a:gd name="T31" fmla="*/ 93 h 247"/>
              <a:gd name="T32" fmla="*/ 142 w 274"/>
              <a:gd name="T33" fmla="*/ 93 h 247"/>
              <a:gd name="T34" fmla="*/ 130 w 274"/>
              <a:gd name="T35" fmla="*/ 30 h 247"/>
              <a:gd name="T36" fmla="*/ 105 w 274"/>
              <a:gd name="T37" fmla="*/ 0 h 247"/>
              <a:gd name="T38" fmla="*/ 116 w 274"/>
              <a:gd name="T39" fmla="*/ 0 h 247"/>
              <a:gd name="T40" fmla="*/ 120 w 274"/>
              <a:gd name="T41" fmla="*/ 0 h 247"/>
              <a:gd name="T42" fmla="*/ 121 w 274"/>
              <a:gd name="T43" fmla="*/ 2 h 247"/>
              <a:gd name="T44" fmla="*/ 123 w 274"/>
              <a:gd name="T45" fmla="*/ 5 h 247"/>
              <a:gd name="T46" fmla="*/ 123 w 274"/>
              <a:gd name="T47" fmla="*/ 242 h 247"/>
              <a:gd name="T48" fmla="*/ 121 w 274"/>
              <a:gd name="T49" fmla="*/ 244 h 247"/>
              <a:gd name="T50" fmla="*/ 120 w 274"/>
              <a:gd name="T51" fmla="*/ 246 h 247"/>
              <a:gd name="T52" fmla="*/ 116 w 274"/>
              <a:gd name="T53" fmla="*/ 247 h 247"/>
              <a:gd name="T54" fmla="*/ 105 w 274"/>
              <a:gd name="T55" fmla="*/ 247 h 247"/>
              <a:gd name="T56" fmla="*/ 101 w 274"/>
              <a:gd name="T57" fmla="*/ 246 h 247"/>
              <a:gd name="T58" fmla="*/ 100 w 274"/>
              <a:gd name="T59" fmla="*/ 244 h 247"/>
              <a:gd name="T60" fmla="*/ 98 w 274"/>
              <a:gd name="T61" fmla="*/ 242 h 247"/>
              <a:gd name="T62" fmla="*/ 98 w 274"/>
              <a:gd name="T63" fmla="*/ 121 h 247"/>
              <a:gd name="T64" fmla="*/ 50 w 274"/>
              <a:gd name="T65" fmla="*/ 121 h 247"/>
              <a:gd name="T66" fmla="*/ 46 w 274"/>
              <a:gd name="T67" fmla="*/ 119 h 247"/>
              <a:gd name="T68" fmla="*/ 42 w 274"/>
              <a:gd name="T69" fmla="*/ 119 h 247"/>
              <a:gd name="T70" fmla="*/ 38 w 274"/>
              <a:gd name="T71" fmla="*/ 117 h 247"/>
              <a:gd name="T72" fmla="*/ 35 w 274"/>
              <a:gd name="T73" fmla="*/ 116 h 247"/>
              <a:gd name="T74" fmla="*/ 3 w 274"/>
              <a:gd name="T75" fmla="*/ 94 h 247"/>
              <a:gd name="T76" fmla="*/ 0 w 274"/>
              <a:gd name="T77" fmla="*/ 91 h 247"/>
              <a:gd name="T78" fmla="*/ 0 w 274"/>
              <a:gd name="T79" fmla="*/ 89 h 247"/>
              <a:gd name="T80" fmla="*/ 0 w 274"/>
              <a:gd name="T81" fmla="*/ 86 h 247"/>
              <a:gd name="T82" fmla="*/ 3 w 274"/>
              <a:gd name="T83" fmla="*/ 84 h 247"/>
              <a:gd name="T84" fmla="*/ 35 w 274"/>
              <a:gd name="T85" fmla="*/ 62 h 247"/>
              <a:gd name="T86" fmla="*/ 38 w 274"/>
              <a:gd name="T87" fmla="*/ 59 h 247"/>
              <a:gd name="T88" fmla="*/ 42 w 274"/>
              <a:gd name="T89" fmla="*/ 58 h 247"/>
              <a:gd name="T90" fmla="*/ 46 w 274"/>
              <a:gd name="T91" fmla="*/ 57 h 247"/>
              <a:gd name="T92" fmla="*/ 50 w 274"/>
              <a:gd name="T93" fmla="*/ 57 h 247"/>
              <a:gd name="T94" fmla="*/ 98 w 274"/>
              <a:gd name="T95" fmla="*/ 57 h 247"/>
              <a:gd name="T96" fmla="*/ 98 w 274"/>
              <a:gd name="T97" fmla="*/ 5 h 247"/>
              <a:gd name="T98" fmla="*/ 100 w 274"/>
              <a:gd name="T99" fmla="*/ 2 h 247"/>
              <a:gd name="T100" fmla="*/ 101 w 274"/>
              <a:gd name="T101" fmla="*/ 0 h 247"/>
              <a:gd name="T102" fmla="*/ 105 w 274"/>
              <a:gd name="T103" fmla="*/ 0 h 24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</a:cxnLst>
            <a:rect l="0" t="0" r="r" b="b"/>
            <a:pathLst>
              <a:path w="274" h="247">
                <a:moveTo>
                  <a:pt x="130" y="30"/>
                </a:moveTo>
                <a:lnTo>
                  <a:pt x="225" y="30"/>
                </a:lnTo>
                <a:lnTo>
                  <a:pt x="228" y="30"/>
                </a:lnTo>
                <a:lnTo>
                  <a:pt x="232" y="31"/>
                </a:lnTo>
                <a:lnTo>
                  <a:pt x="236" y="33"/>
                </a:lnTo>
                <a:lnTo>
                  <a:pt x="240" y="34"/>
                </a:lnTo>
                <a:lnTo>
                  <a:pt x="272" y="57"/>
                </a:lnTo>
                <a:lnTo>
                  <a:pt x="274" y="58"/>
                </a:lnTo>
                <a:lnTo>
                  <a:pt x="274" y="61"/>
                </a:lnTo>
                <a:lnTo>
                  <a:pt x="274" y="63"/>
                </a:lnTo>
                <a:lnTo>
                  <a:pt x="272" y="66"/>
                </a:lnTo>
                <a:lnTo>
                  <a:pt x="240" y="89"/>
                </a:lnTo>
                <a:lnTo>
                  <a:pt x="236" y="90"/>
                </a:lnTo>
                <a:lnTo>
                  <a:pt x="232" y="91"/>
                </a:lnTo>
                <a:lnTo>
                  <a:pt x="228" y="93"/>
                </a:lnTo>
                <a:lnTo>
                  <a:pt x="225" y="93"/>
                </a:lnTo>
                <a:lnTo>
                  <a:pt x="142" y="93"/>
                </a:lnTo>
                <a:lnTo>
                  <a:pt x="130" y="30"/>
                </a:lnTo>
                <a:close/>
                <a:moveTo>
                  <a:pt x="105" y="0"/>
                </a:moveTo>
                <a:lnTo>
                  <a:pt x="116" y="0"/>
                </a:lnTo>
                <a:lnTo>
                  <a:pt x="120" y="0"/>
                </a:lnTo>
                <a:lnTo>
                  <a:pt x="121" y="2"/>
                </a:lnTo>
                <a:lnTo>
                  <a:pt x="123" y="5"/>
                </a:lnTo>
                <a:lnTo>
                  <a:pt x="123" y="242"/>
                </a:lnTo>
                <a:lnTo>
                  <a:pt x="121" y="244"/>
                </a:lnTo>
                <a:lnTo>
                  <a:pt x="120" y="246"/>
                </a:lnTo>
                <a:lnTo>
                  <a:pt x="116" y="247"/>
                </a:lnTo>
                <a:lnTo>
                  <a:pt x="105" y="247"/>
                </a:lnTo>
                <a:lnTo>
                  <a:pt x="101" y="246"/>
                </a:lnTo>
                <a:lnTo>
                  <a:pt x="100" y="244"/>
                </a:lnTo>
                <a:lnTo>
                  <a:pt x="98" y="242"/>
                </a:lnTo>
                <a:lnTo>
                  <a:pt x="98" y="121"/>
                </a:lnTo>
                <a:lnTo>
                  <a:pt x="50" y="121"/>
                </a:lnTo>
                <a:lnTo>
                  <a:pt x="46" y="119"/>
                </a:lnTo>
                <a:lnTo>
                  <a:pt x="42" y="119"/>
                </a:lnTo>
                <a:lnTo>
                  <a:pt x="38" y="117"/>
                </a:lnTo>
                <a:lnTo>
                  <a:pt x="35" y="116"/>
                </a:lnTo>
                <a:lnTo>
                  <a:pt x="3" y="94"/>
                </a:lnTo>
                <a:lnTo>
                  <a:pt x="0" y="91"/>
                </a:lnTo>
                <a:lnTo>
                  <a:pt x="0" y="89"/>
                </a:lnTo>
                <a:lnTo>
                  <a:pt x="0" y="86"/>
                </a:lnTo>
                <a:lnTo>
                  <a:pt x="3" y="84"/>
                </a:lnTo>
                <a:lnTo>
                  <a:pt x="35" y="62"/>
                </a:lnTo>
                <a:lnTo>
                  <a:pt x="38" y="59"/>
                </a:lnTo>
                <a:lnTo>
                  <a:pt x="42" y="58"/>
                </a:lnTo>
                <a:lnTo>
                  <a:pt x="46" y="57"/>
                </a:lnTo>
                <a:lnTo>
                  <a:pt x="50" y="57"/>
                </a:lnTo>
                <a:lnTo>
                  <a:pt x="98" y="57"/>
                </a:lnTo>
                <a:lnTo>
                  <a:pt x="98" y="5"/>
                </a:lnTo>
                <a:lnTo>
                  <a:pt x="100" y="2"/>
                </a:lnTo>
                <a:lnTo>
                  <a:pt x="101" y="0"/>
                </a:lnTo>
                <a:lnTo>
                  <a:pt x="105" y="0"/>
                </a:lnTo>
                <a:close/>
              </a:path>
            </a:pathLst>
          </a:custGeom>
          <a:solidFill>
            <a:srgbClr val="17324D"/>
          </a:solidFill>
          <a:ln w="0">
            <a:noFill/>
            <a:prstDash val="solid"/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latin typeface="Calibri" panose="020F050202020403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:blinds dir="vert"/>
      </p:transition>
    </mc:Choice>
    <mc:Fallback>
      <p:transition spd="slow">
        <p:blinds dir="vert"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5B35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2"/>
          <p:cNvSpPr txBox="1"/>
          <p:nvPr/>
        </p:nvSpPr>
        <p:spPr>
          <a:xfrm>
            <a:off x="1175385" y="1111250"/>
            <a:ext cx="7035165" cy="48514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dirty="0" smtClean="0">
                <a:solidFill>
                  <a:srgbClr val="17324D"/>
                </a:solidFill>
                <a:latin typeface="Calibri" panose="020F0502020204030204" pitchFamily="34" charset="0"/>
                <a:ea typeface="华文细黑" panose="02010600040101010101" pitchFamily="2" charset="-122"/>
                <a:cs typeface="Aharoni" panose="02010803020104030203" pitchFamily="2" charset="-79"/>
                <a:sym typeface="Nixie One" charset="-122"/>
              </a:rPr>
              <a:t>setTimeout(function(){</a:t>
            </a:r>
            <a:endParaRPr lang="en-US" altLang="zh-CN" sz="3600" dirty="0" smtClean="0">
              <a:solidFill>
                <a:srgbClr val="17324D"/>
              </a:solidFill>
              <a:latin typeface="Calibri" panose="020F0502020204030204" pitchFamily="34" charset="0"/>
              <a:ea typeface="华文细黑" panose="02010600040101010101" pitchFamily="2" charset="-122"/>
              <a:cs typeface="Aharoni" panose="02010803020104030203" pitchFamily="2" charset="-79"/>
              <a:sym typeface="Nixie One" charset="-122"/>
            </a:endParaRPr>
          </a:p>
          <a:p>
            <a:r>
              <a:rPr lang="en-US" altLang="zh-CN" sz="3600" dirty="0" smtClean="0">
                <a:solidFill>
                  <a:srgbClr val="17324D"/>
                </a:solidFill>
                <a:latin typeface="Calibri" panose="020F0502020204030204" pitchFamily="34" charset="0"/>
                <a:ea typeface="华文细黑" panose="02010600040101010101" pitchFamily="2" charset="-122"/>
                <a:cs typeface="Aharoni" panose="02010803020104030203" pitchFamily="2" charset="-79"/>
                <a:sym typeface="Nixie One" charset="-122"/>
              </a:rPr>
              <a:t>/* 代码块... */ </a:t>
            </a:r>
            <a:endParaRPr lang="en-US" altLang="zh-CN" sz="3600" dirty="0" smtClean="0">
              <a:solidFill>
                <a:srgbClr val="17324D"/>
              </a:solidFill>
              <a:latin typeface="Calibri" panose="020F0502020204030204" pitchFamily="34" charset="0"/>
              <a:ea typeface="华文细黑" panose="02010600040101010101" pitchFamily="2" charset="-122"/>
              <a:cs typeface="Aharoni" panose="02010803020104030203" pitchFamily="2" charset="-79"/>
              <a:sym typeface="Nixie One" charset="-122"/>
            </a:endParaRPr>
          </a:p>
          <a:p>
            <a:r>
              <a:rPr lang="en-US" altLang="zh-CN" sz="3600" dirty="0" smtClean="0">
                <a:solidFill>
                  <a:srgbClr val="17324D"/>
                </a:solidFill>
                <a:latin typeface="Calibri" panose="020F0502020204030204" pitchFamily="34" charset="0"/>
                <a:ea typeface="华文细黑" panose="02010600040101010101" pitchFamily="2" charset="-122"/>
                <a:cs typeface="Aharoni" panose="02010803020104030203" pitchFamily="2" charset="-79"/>
                <a:sym typeface="Nixie One" charset="-122"/>
              </a:rPr>
              <a:t>setTimeout(arguments.callee, 10); </a:t>
            </a:r>
            <a:endParaRPr lang="en-US" altLang="zh-CN" sz="3600" dirty="0" smtClean="0">
              <a:solidFill>
                <a:srgbClr val="17324D"/>
              </a:solidFill>
              <a:latin typeface="Calibri" panose="020F0502020204030204" pitchFamily="34" charset="0"/>
              <a:ea typeface="华文细黑" panose="02010600040101010101" pitchFamily="2" charset="-122"/>
              <a:cs typeface="Aharoni" panose="02010803020104030203" pitchFamily="2" charset="-79"/>
              <a:sym typeface="Nixie One" charset="-122"/>
            </a:endParaRPr>
          </a:p>
          <a:p>
            <a:r>
              <a:rPr lang="en-US" altLang="zh-CN" sz="3600" dirty="0" smtClean="0">
                <a:solidFill>
                  <a:srgbClr val="17324D"/>
                </a:solidFill>
                <a:latin typeface="Calibri" panose="020F0502020204030204" pitchFamily="34" charset="0"/>
                <a:ea typeface="华文细黑" panose="02010600040101010101" pitchFamily="2" charset="-122"/>
                <a:cs typeface="Aharoni" panose="02010803020104030203" pitchFamily="2" charset="-79"/>
                <a:sym typeface="Nixie One" charset="-122"/>
              </a:rPr>
              <a:t>}, 10); </a:t>
            </a:r>
            <a:endParaRPr lang="en-US" altLang="zh-CN" sz="3600" dirty="0" smtClean="0">
              <a:solidFill>
                <a:srgbClr val="17324D"/>
              </a:solidFill>
              <a:latin typeface="Calibri" panose="020F0502020204030204" pitchFamily="34" charset="0"/>
              <a:ea typeface="华文细黑" panose="02010600040101010101" pitchFamily="2" charset="-122"/>
              <a:cs typeface="Aharoni" panose="02010803020104030203" pitchFamily="2" charset="-79"/>
              <a:sym typeface="Nixie One" charset="-122"/>
            </a:endParaRPr>
          </a:p>
          <a:p>
            <a:endParaRPr lang="en-US" altLang="zh-CN" sz="3600" dirty="0" smtClean="0">
              <a:solidFill>
                <a:srgbClr val="17324D"/>
              </a:solidFill>
              <a:latin typeface="Calibri" panose="020F0502020204030204" pitchFamily="34" charset="0"/>
              <a:ea typeface="华文细黑" panose="02010600040101010101" pitchFamily="2" charset="-122"/>
              <a:cs typeface="Aharoni" panose="02010803020104030203" pitchFamily="2" charset="-79"/>
              <a:sym typeface="Nixie One" charset="-122"/>
            </a:endParaRPr>
          </a:p>
          <a:p>
            <a:r>
              <a:rPr lang="en-US" altLang="zh-CN" sz="3600" dirty="0" smtClean="0">
                <a:solidFill>
                  <a:srgbClr val="17324D"/>
                </a:solidFill>
                <a:latin typeface="Calibri" panose="020F0502020204030204" pitchFamily="34" charset="0"/>
                <a:ea typeface="华文细黑" panose="02010600040101010101" pitchFamily="2" charset="-122"/>
                <a:cs typeface="Aharoni" panose="02010803020104030203" pitchFamily="2" charset="-79"/>
                <a:sym typeface="Nixie One" charset="-122"/>
              </a:rPr>
              <a:t>setInterval(function(){ </a:t>
            </a:r>
            <a:endParaRPr lang="en-US" altLang="zh-CN" sz="3600" dirty="0" smtClean="0">
              <a:solidFill>
                <a:srgbClr val="17324D"/>
              </a:solidFill>
              <a:latin typeface="Calibri" panose="020F0502020204030204" pitchFamily="34" charset="0"/>
              <a:ea typeface="华文细黑" panose="02010600040101010101" pitchFamily="2" charset="-122"/>
              <a:cs typeface="Aharoni" panose="02010803020104030203" pitchFamily="2" charset="-79"/>
              <a:sym typeface="Nixie One" charset="-122"/>
            </a:endParaRPr>
          </a:p>
          <a:p>
            <a:r>
              <a:rPr lang="en-US" altLang="zh-CN" sz="3600" dirty="0" smtClean="0">
                <a:solidFill>
                  <a:srgbClr val="17324D"/>
                </a:solidFill>
                <a:latin typeface="Calibri" panose="020F0502020204030204" pitchFamily="34" charset="0"/>
                <a:ea typeface="华文细黑" panose="02010600040101010101" pitchFamily="2" charset="-122"/>
                <a:cs typeface="Aharoni" panose="02010803020104030203" pitchFamily="2" charset="-79"/>
                <a:sym typeface="Nixie One" charset="-122"/>
              </a:rPr>
              <a:t>/*代码块... */ </a:t>
            </a:r>
            <a:endParaRPr lang="en-US" altLang="zh-CN" sz="3600" dirty="0" smtClean="0">
              <a:solidFill>
                <a:srgbClr val="17324D"/>
              </a:solidFill>
              <a:latin typeface="Calibri" panose="020F0502020204030204" pitchFamily="34" charset="0"/>
              <a:ea typeface="华文细黑" panose="02010600040101010101" pitchFamily="2" charset="-122"/>
              <a:cs typeface="Aharoni" panose="02010803020104030203" pitchFamily="2" charset="-79"/>
              <a:sym typeface="Nixie One" charset="-122"/>
            </a:endParaRPr>
          </a:p>
          <a:p>
            <a:r>
              <a:rPr lang="en-US" altLang="zh-CN" sz="3600" dirty="0" smtClean="0">
                <a:solidFill>
                  <a:srgbClr val="17324D"/>
                </a:solidFill>
                <a:latin typeface="Calibri" panose="020F0502020204030204" pitchFamily="34" charset="0"/>
                <a:ea typeface="华文细黑" panose="02010600040101010101" pitchFamily="2" charset="-122"/>
                <a:cs typeface="Aharoni" panose="02010803020104030203" pitchFamily="2" charset="-79"/>
                <a:sym typeface="Nixie One" charset="-122"/>
              </a:rPr>
              <a:t>}, 10);</a:t>
            </a:r>
            <a:endParaRPr lang="en-US" altLang="zh-CN" sz="3600" dirty="0" smtClean="0">
              <a:solidFill>
                <a:srgbClr val="17324D"/>
              </a:solidFill>
              <a:latin typeface="Calibri" panose="020F0502020204030204" pitchFamily="34" charset="0"/>
              <a:ea typeface="华文细黑" panose="02010600040101010101" pitchFamily="2" charset="-122"/>
              <a:cs typeface="Aharoni" panose="02010803020104030203" pitchFamily="2" charset="-79"/>
              <a:sym typeface="Nixie One" charset="-122"/>
            </a:endParaRPr>
          </a:p>
          <a:p>
            <a:endParaRPr lang="en-US" altLang="zh-CN" sz="2400" dirty="0" smtClean="0">
              <a:solidFill>
                <a:srgbClr val="17324D"/>
              </a:solidFill>
              <a:latin typeface="Calibri" panose="020F0502020204030204" pitchFamily="34" charset="0"/>
              <a:ea typeface="华文细黑" panose="02010600040101010101" pitchFamily="2" charset="-122"/>
              <a:cs typeface="Aharoni" panose="02010803020104030203" pitchFamily="2" charset="-79"/>
              <a:sym typeface="Nixie One" charset="-122"/>
            </a:endParaRPr>
          </a:p>
        </p:txBody>
      </p:sp>
      <p:cxnSp>
        <p:nvCxnSpPr>
          <p:cNvPr id="4" name="直接连接符 3"/>
          <p:cNvCxnSpPr/>
          <p:nvPr/>
        </p:nvCxnSpPr>
        <p:spPr>
          <a:xfrm>
            <a:off x="1175397" y="659757"/>
            <a:ext cx="11016601" cy="0"/>
          </a:xfrm>
          <a:prstGeom prst="line">
            <a:avLst/>
          </a:prstGeom>
          <a:ln w="19050">
            <a:solidFill>
              <a:srgbClr val="17324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文本框 29"/>
          <p:cNvSpPr txBox="1"/>
          <p:nvPr/>
        </p:nvSpPr>
        <p:spPr>
          <a:xfrm>
            <a:off x="1216626" y="143955"/>
            <a:ext cx="3465203" cy="11887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600" b="1" dirty="0">
                <a:solidFill>
                  <a:srgbClr val="17324D"/>
                </a:solidFill>
                <a:latin typeface="Calibri" panose="020F0502020204030204" pitchFamily="34" charset="0"/>
              </a:rPr>
              <a:t>面试题</a:t>
            </a:r>
            <a:endParaRPr lang="zh-CN" altLang="en-US" sz="3600" b="1" dirty="0">
              <a:solidFill>
                <a:srgbClr val="17324D"/>
              </a:solidFill>
              <a:latin typeface="Calibri" panose="020F0502020204030204" pitchFamily="34" charset="0"/>
            </a:endParaRPr>
          </a:p>
          <a:p>
            <a:endParaRPr lang="zh-CN" altLang="en-US" sz="3600" b="1" dirty="0">
              <a:solidFill>
                <a:srgbClr val="17324D"/>
              </a:solidFill>
              <a:latin typeface="Calibri" panose="020F0502020204030204" pitchFamily="34" charset="0"/>
            </a:endParaRPr>
          </a:p>
        </p:txBody>
      </p:sp>
      <p:sp>
        <p:nvSpPr>
          <p:cNvPr id="32" name="Freeform 29"/>
          <p:cNvSpPr>
            <a:spLocks noChangeAspect="1" noEditPoints="1"/>
          </p:cNvSpPr>
          <p:nvPr/>
        </p:nvSpPr>
        <p:spPr bwMode="auto">
          <a:xfrm>
            <a:off x="950276" y="47757"/>
            <a:ext cx="640106" cy="612000"/>
          </a:xfrm>
          <a:custGeom>
            <a:avLst/>
            <a:gdLst>
              <a:gd name="T0" fmla="*/ 130 w 274"/>
              <a:gd name="T1" fmla="*/ 30 h 247"/>
              <a:gd name="T2" fmla="*/ 225 w 274"/>
              <a:gd name="T3" fmla="*/ 30 h 247"/>
              <a:gd name="T4" fmla="*/ 228 w 274"/>
              <a:gd name="T5" fmla="*/ 30 h 247"/>
              <a:gd name="T6" fmla="*/ 232 w 274"/>
              <a:gd name="T7" fmla="*/ 31 h 247"/>
              <a:gd name="T8" fmla="*/ 236 w 274"/>
              <a:gd name="T9" fmla="*/ 33 h 247"/>
              <a:gd name="T10" fmla="*/ 240 w 274"/>
              <a:gd name="T11" fmla="*/ 34 h 247"/>
              <a:gd name="T12" fmla="*/ 272 w 274"/>
              <a:gd name="T13" fmla="*/ 57 h 247"/>
              <a:gd name="T14" fmla="*/ 274 w 274"/>
              <a:gd name="T15" fmla="*/ 58 h 247"/>
              <a:gd name="T16" fmla="*/ 274 w 274"/>
              <a:gd name="T17" fmla="*/ 61 h 247"/>
              <a:gd name="T18" fmla="*/ 274 w 274"/>
              <a:gd name="T19" fmla="*/ 63 h 247"/>
              <a:gd name="T20" fmla="*/ 272 w 274"/>
              <a:gd name="T21" fmla="*/ 66 h 247"/>
              <a:gd name="T22" fmla="*/ 240 w 274"/>
              <a:gd name="T23" fmla="*/ 89 h 247"/>
              <a:gd name="T24" fmla="*/ 236 w 274"/>
              <a:gd name="T25" fmla="*/ 90 h 247"/>
              <a:gd name="T26" fmla="*/ 232 w 274"/>
              <a:gd name="T27" fmla="*/ 91 h 247"/>
              <a:gd name="T28" fmla="*/ 228 w 274"/>
              <a:gd name="T29" fmla="*/ 93 h 247"/>
              <a:gd name="T30" fmla="*/ 225 w 274"/>
              <a:gd name="T31" fmla="*/ 93 h 247"/>
              <a:gd name="T32" fmla="*/ 142 w 274"/>
              <a:gd name="T33" fmla="*/ 93 h 247"/>
              <a:gd name="T34" fmla="*/ 130 w 274"/>
              <a:gd name="T35" fmla="*/ 30 h 247"/>
              <a:gd name="T36" fmla="*/ 105 w 274"/>
              <a:gd name="T37" fmla="*/ 0 h 247"/>
              <a:gd name="T38" fmla="*/ 116 w 274"/>
              <a:gd name="T39" fmla="*/ 0 h 247"/>
              <a:gd name="T40" fmla="*/ 120 w 274"/>
              <a:gd name="T41" fmla="*/ 0 h 247"/>
              <a:gd name="T42" fmla="*/ 121 w 274"/>
              <a:gd name="T43" fmla="*/ 2 h 247"/>
              <a:gd name="T44" fmla="*/ 123 w 274"/>
              <a:gd name="T45" fmla="*/ 5 h 247"/>
              <a:gd name="T46" fmla="*/ 123 w 274"/>
              <a:gd name="T47" fmla="*/ 242 h 247"/>
              <a:gd name="T48" fmla="*/ 121 w 274"/>
              <a:gd name="T49" fmla="*/ 244 h 247"/>
              <a:gd name="T50" fmla="*/ 120 w 274"/>
              <a:gd name="T51" fmla="*/ 246 h 247"/>
              <a:gd name="T52" fmla="*/ 116 w 274"/>
              <a:gd name="T53" fmla="*/ 247 h 247"/>
              <a:gd name="T54" fmla="*/ 105 w 274"/>
              <a:gd name="T55" fmla="*/ 247 h 247"/>
              <a:gd name="T56" fmla="*/ 101 w 274"/>
              <a:gd name="T57" fmla="*/ 246 h 247"/>
              <a:gd name="T58" fmla="*/ 100 w 274"/>
              <a:gd name="T59" fmla="*/ 244 h 247"/>
              <a:gd name="T60" fmla="*/ 98 w 274"/>
              <a:gd name="T61" fmla="*/ 242 h 247"/>
              <a:gd name="T62" fmla="*/ 98 w 274"/>
              <a:gd name="T63" fmla="*/ 121 h 247"/>
              <a:gd name="T64" fmla="*/ 50 w 274"/>
              <a:gd name="T65" fmla="*/ 121 h 247"/>
              <a:gd name="T66" fmla="*/ 46 w 274"/>
              <a:gd name="T67" fmla="*/ 119 h 247"/>
              <a:gd name="T68" fmla="*/ 42 w 274"/>
              <a:gd name="T69" fmla="*/ 119 h 247"/>
              <a:gd name="T70" fmla="*/ 38 w 274"/>
              <a:gd name="T71" fmla="*/ 117 h 247"/>
              <a:gd name="T72" fmla="*/ 35 w 274"/>
              <a:gd name="T73" fmla="*/ 116 h 247"/>
              <a:gd name="T74" fmla="*/ 3 w 274"/>
              <a:gd name="T75" fmla="*/ 94 h 247"/>
              <a:gd name="T76" fmla="*/ 0 w 274"/>
              <a:gd name="T77" fmla="*/ 91 h 247"/>
              <a:gd name="T78" fmla="*/ 0 w 274"/>
              <a:gd name="T79" fmla="*/ 89 h 247"/>
              <a:gd name="T80" fmla="*/ 0 w 274"/>
              <a:gd name="T81" fmla="*/ 86 h 247"/>
              <a:gd name="T82" fmla="*/ 3 w 274"/>
              <a:gd name="T83" fmla="*/ 84 h 247"/>
              <a:gd name="T84" fmla="*/ 35 w 274"/>
              <a:gd name="T85" fmla="*/ 62 h 247"/>
              <a:gd name="T86" fmla="*/ 38 w 274"/>
              <a:gd name="T87" fmla="*/ 59 h 247"/>
              <a:gd name="T88" fmla="*/ 42 w 274"/>
              <a:gd name="T89" fmla="*/ 58 h 247"/>
              <a:gd name="T90" fmla="*/ 46 w 274"/>
              <a:gd name="T91" fmla="*/ 57 h 247"/>
              <a:gd name="T92" fmla="*/ 50 w 274"/>
              <a:gd name="T93" fmla="*/ 57 h 247"/>
              <a:gd name="T94" fmla="*/ 98 w 274"/>
              <a:gd name="T95" fmla="*/ 57 h 247"/>
              <a:gd name="T96" fmla="*/ 98 w 274"/>
              <a:gd name="T97" fmla="*/ 5 h 247"/>
              <a:gd name="T98" fmla="*/ 100 w 274"/>
              <a:gd name="T99" fmla="*/ 2 h 247"/>
              <a:gd name="T100" fmla="*/ 101 w 274"/>
              <a:gd name="T101" fmla="*/ 0 h 247"/>
              <a:gd name="T102" fmla="*/ 105 w 274"/>
              <a:gd name="T103" fmla="*/ 0 h 24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</a:cxnLst>
            <a:rect l="0" t="0" r="r" b="b"/>
            <a:pathLst>
              <a:path w="274" h="247">
                <a:moveTo>
                  <a:pt x="130" y="30"/>
                </a:moveTo>
                <a:lnTo>
                  <a:pt x="225" y="30"/>
                </a:lnTo>
                <a:lnTo>
                  <a:pt x="228" y="30"/>
                </a:lnTo>
                <a:lnTo>
                  <a:pt x="232" y="31"/>
                </a:lnTo>
                <a:lnTo>
                  <a:pt x="236" y="33"/>
                </a:lnTo>
                <a:lnTo>
                  <a:pt x="240" y="34"/>
                </a:lnTo>
                <a:lnTo>
                  <a:pt x="272" y="57"/>
                </a:lnTo>
                <a:lnTo>
                  <a:pt x="274" y="58"/>
                </a:lnTo>
                <a:lnTo>
                  <a:pt x="274" y="61"/>
                </a:lnTo>
                <a:lnTo>
                  <a:pt x="274" y="63"/>
                </a:lnTo>
                <a:lnTo>
                  <a:pt x="272" y="66"/>
                </a:lnTo>
                <a:lnTo>
                  <a:pt x="240" y="89"/>
                </a:lnTo>
                <a:lnTo>
                  <a:pt x="236" y="90"/>
                </a:lnTo>
                <a:lnTo>
                  <a:pt x="232" y="91"/>
                </a:lnTo>
                <a:lnTo>
                  <a:pt x="228" y="93"/>
                </a:lnTo>
                <a:lnTo>
                  <a:pt x="225" y="93"/>
                </a:lnTo>
                <a:lnTo>
                  <a:pt x="142" y="93"/>
                </a:lnTo>
                <a:lnTo>
                  <a:pt x="130" y="30"/>
                </a:lnTo>
                <a:close/>
                <a:moveTo>
                  <a:pt x="105" y="0"/>
                </a:moveTo>
                <a:lnTo>
                  <a:pt x="116" y="0"/>
                </a:lnTo>
                <a:lnTo>
                  <a:pt x="120" y="0"/>
                </a:lnTo>
                <a:lnTo>
                  <a:pt x="121" y="2"/>
                </a:lnTo>
                <a:lnTo>
                  <a:pt x="123" y="5"/>
                </a:lnTo>
                <a:lnTo>
                  <a:pt x="123" y="242"/>
                </a:lnTo>
                <a:lnTo>
                  <a:pt x="121" y="244"/>
                </a:lnTo>
                <a:lnTo>
                  <a:pt x="120" y="246"/>
                </a:lnTo>
                <a:lnTo>
                  <a:pt x="116" y="247"/>
                </a:lnTo>
                <a:lnTo>
                  <a:pt x="105" y="247"/>
                </a:lnTo>
                <a:lnTo>
                  <a:pt x="101" y="246"/>
                </a:lnTo>
                <a:lnTo>
                  <a:pt x="100" y="244"/>
                </a:lnTo>
                <a:lnTo>
                  <a:pt x="98" y="242"/>
                </a:lnTo>
                <a:lnTo>
                  <a:pt x="98" y="121"/>
                </a:lnTo>
                <a:lnTo>
                  <a:pt x="50" y="121"/>
                </a:lnTo>
                <a:lnTo>
                  <a:pt x="46" y="119"/>
                </a:lnTo>
                <a:lnTo>
                  <a:pt x="42" y="119"/>
                </a:lnTo>
                <a:lnTo>
                  <a:pt x="38" y="117"/>
                </a:lnTo>
                <a:lnTo>
                  <a:pt x="35" y="116"/>
                </a:lnTo>
                <a:lnTo>
                  <a:pt x="3" y="94"/>
                </a:lnTo>
                <a:lnTo>
                  <a:pt x="0" y="91"/>
                </a:lnTo>
                <a:lnTo>
                  <a:pt x="0" y="89"/>
                </a:lnTo>
                <a:lnTo>
                  <a:pt x="0" y="86"/>
                </a:lnTo>
                <a:lnTo>
                  <a:pt x="3" y="84"/>
                </a:lnTo>
                <a:lnTo>
                  <a:pt x="35" y="62"/>
                </a:lnTo>
                <a:lnTo>
                  <a:pt x="38" y="59"/>
                </a:lnTo>
                <a:lnTo>
                  <a:pt x="42" y="58"/>
                </a:lnTo>
                <a:lnTo>
                  <a:pt x="46" y="57"/>
                </a:lnTo>
                <a:lnTo>
                  <a:pt x="50" y="57"/>
                </a:lnTo>
                <a:lnTo>
                  <a:pt x="98" y="57"/>
                </a:lnTo>
                <a:lnTo>
                  <a:pt x="98" y="5"/>
                </a:lnTo>
                <a:lnTo>
                  <a:pt x="100" y="2"/>
                </a:lnTo>
                <a:lnTo>
                  <a:pt x="101" y="0"/>
                </a:lnTo>
                <a:lnTo>
                  <a:pt x="105" y="0"/>
                </a:lnTo>
                <a:close/>
              </a:path>
            </a:pathLst>
          </a:custGeom>
          <a:solidFill>
            <a:srgbClr val="17324D"/>
          </a:solidFill>
          <a:ln w="0">
            <a:noFill/>
            <a:prstDash val="solid"/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latin typeface="Calibri" panose="020F0502020204030204" pitchFamily="34" charset="0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5224145" y="4902200"/>
            <a:ext cx="6732270" cy="144843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4000"/>
              <a:t>第一种方法可以防止js线程阻塞，考虑</a:t>
            </a:r>
            <a:r>
              <a:rPr lang="en-US" altLang="zh-CN" sz="4000"/>
              <a:t>js</a:t>
            </a:r>
            <a:r>
              <a:rPr lang="zh-CN" altLang="en-US" sz="4000"/>
              <a:t>单线程的特性</a:t>
            </a:r>
            <a:endParaRPr lang="zh-CN" altLang="en-US" sz="400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:blinds dir="vert"/>
      </p:transition>
    </mc:Choice>
    <mc:Fallback>
      <p:transition spd="slow">
        <p:blinds dir="vert"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566</Words>
  <Application>WPS 演示</Application>
  <PresentationFormat>宽屏</PresentationFormat>
  <Paragraphs>99</Paragraphs>
  <Slides>11</Slides>
  <Notes>3</Notes>
  <HiddenSlides>0</HiddenSlides>
  <MMClips>1</MMClips>
  <ScaleCrop>false</ScaleCrop>
  <HeadingPairs>
    <vt:vector size="6" baseType="variant">
      <vt:variant>
        <vt:lpstr>已用的字体</vt:lpstr>
      </vt:variant>
      <vt:variant>
        <vt:i4>13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11</vt:i4>
      </vt:variant>
    </vt:vector>
  </HeadingPairs>
  <TitlesOfParts>
    <vt:vector size="25" baseType="lpstr">
      <vt:lpstr>Arial</vt:lpstr>
      <vt:lpstr>宋体</vt:lpstr>
      <vt:lpstr>Wingdings</vt:lpstr>
      <vt:lpstr>Aharoni</vt:lpstr>
      <vt:lpstr>华文细黑</vt:lpstr>
      <vt:lpstr>Calibri</vt:lpstr>
      <vt:lpstr>Nixie One</vt:lpstr>
      <vt:lpstr>微软雅黑</vt:lpstr>
      <vt:lpstr>等线</vt:lpstr>
      <vt:lpstr>Segoe Print</vt:lpstr>
      <vt:lpstr>等线</vt:lpstr>
      <vt:lpstr>等线 Light</vt:lpstr>
      <vt:lpstr>等线 Light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Administrator</dc:creator>
  <cp:lastModifiedBy>Administrator</cp:lastModifiedBy>
  <cp:revision>20</cp:revision>
  <dcterms:created xsi:type="dcterms:W3CDTF">2015-10-14T15:29:00Z</dcterms:created>
  <dcterms:modified xsi:type="dcterms:W3CDTF">2016-09-12T06:20:41Z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2052-10.1.0.5866</vt:lpwstr>
  </property>
</Properties>
</file>

<file path=docProps/thumbnail.jpeg>
</file>